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28"/>
  </p:normalViewPr>
  <p:slideViewPr>
    <p:cSldViewPr snapToGrid="0" snapToObjects="1">
      <p:cViewPr>
        <p:scale>
          <a:sx n="75" d="100"/>
          <a:sy n="75" d="100"/>
        </p:scale>
        <p:origin x="488" y="1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Uploading your GS Video</a:t>
            </a:r>
          </a:p>
        </p:txBody>
      </p:sp>
      <p:pic>
        <p:nvPicPr>
          <p:cNvPr id="28" name="Shape 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4429" y="2230281"/>
            <a:ext cx="2700017" cy="1863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65644" y="2078168"/>
            <a:ext cx="3169034" cy="216762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/>
          <p:nvPr/>
        </p:nvSpPr>
        <p:spPr>
          <a:xfrm>
            <a:off x="3240225" y="2611951"/>
            <a:ext cx="2005199" cy="101699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4CCCC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When you scroll over ...</a:t>
            </a:r>
          </a:p>
        </p:txBody>
      </p:sp>
      <p:sp>
        <p:nvSpPr>
          <p:cNvPr id="31" name="Shape 31"/>
          <p:cNvSpPr/>
          <p:nvPr/>
        </p:nvSpPr>
        <p:spPr>
          <a:xfrm rot="-2322129" flipH="1">
            <a:off x="6476414" y="2282952"/>
            <a:ext cx="2028557" cy="10502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Click Here!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48" y="4128070"/>
            <a:ext cx="6906504" cy="8633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24" r="43491" b="10851"/>
          <a:stretch/>
        </p:blipFill>
        <p:spPr>
          <a:xfrm>
            <a:off x="4344984" y="49999"/>
            <a:ext cx="3757036" cy="3119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114" y="0"/>
            <a:ext cx="1110886" cy="519479"/>
          </a:xfrm>
          <a:prstGeom prst="rect">
            <a:avLst/>
          </a:prstGeom>
        </p:spPr>
      </p:pic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Your Video needs to Be IN your Google Drive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Your video should be in your email</a:t>
            </a:r>
            <a:r>
              <a:rPr lang="en" dirty="0" smtClean="0"/>
              <a:t>...</a:t>
            </a:r>
            <a:endParaRPr lang="e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Uploading your Video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Now in your Drive, rename your file: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39" name="Shape 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700" y="1787575"/>
            <a:ext cx="7311025" cy="2298824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/>
          <p:nvPr/>
        </p:nvSpPr>
        <p:spPr>
          <a:xfrm rot="1805574" flipH="1">
            <a:off x="920712" y="3825662"/>
            <a:ext cx="2156346" cy="105035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2E9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Click Here!</a:t>
            </a:r>
          </a:p>
        </p:txBody>
      </p:sp>
      <p:sp>
        <p:nvSpPr>
          <p:cNvPr id="41" name="Shape 41"/>
          <p:cNvSpPr/>
          <p:nvPr/>
        </p:nvSpPr>
        <p:spPr>
          <a:xfrm rot="-474" flipH="1">
            <a:off x="6425178" y="1609649"/>
            <a:ext cx="2176499" cy="10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Then Here!</a:t>
            </a:r>
          </a:p>
        </p:txBody>
      </p:sp>
      <p:sp>
        <p:nvSpPr>
          <p:cNvPr id="42" name="Shape 42"/>
          <p:cNvSpPr/>
          <p:nvPr/>
        </p:nvSpPr>
        <p:spPr>
          <a:xfrm>
            <a:off x="5564975" y="2393675"/>
            <a:ext cx="3487104" cy="2179439"/>
          </a:xfrm>
          <a:prstGeom prst="irregularSeal2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There is an option called “Rename”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Name your Video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Follow the guideline provided below to name your video: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3375" y="1448200"/>
            <a:ext cx="6115274" cy="3201524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Shape 50"/>
          <p:cNvSpPr/>
          <p:nvPr/>
        </p:nvSpPr>
        <p:spPr>
          <a:xfrm rot="-408" flipH="1">
            <a:off x="3052675" y="2641024"/>
            <a:ext cx="5054999" cy="10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GS - First name last initial - Topic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Create an account on desmos.com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Go to desmos.com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Click “Launch Calculator”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Create an account on desmos.com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314" y="1063375"/>
            <a:ext cx="757556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/>
          <p:nvPr/>
        </p:nvSpPr>
        <p:spPr>
          <a:xfrm rot="-3342355">
            <a:off x="1" y="1710310"/>
            <a:ext cx="2060021" cy="105027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Click Here!</a:t>
            </a:r>
          </a:p>
        </p:txBody>
      </p:sp>
      <p:sp>
        <p:nvSpPr>
          <p:cNvPr id="64" name="Shape 64"/>
          <p:cNvSpPr/>
          <p:nvPr/>
        </p:nvSpPr>
        <p:spPr>
          <a:xfrm rot="-501">
            <a:off x="2576051" y="2441693"/>
            <a:ext cx="2060099" cy="10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Then Here!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desmos.com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0741" y="1063375"/>
            <a:ext cx="4275116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/>
          <p:nvPr/>
        </p:nvSpPr>
        <p:spPr>
          <a:xfrm rot="-3342355">
            <a:off x="727101" y="2085985"/>
            <a:ext cx="2060021" cy="105027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3C47D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Click Here!</a:t>
            </a:r>
          </a:p>
        </p:txBody>
      </p:sp>
      <p:sp>
        <p:nvSpPr>
          <p:cNvPr id="72" name="Shape 72"/>
          <p:cNvSpPr/>
          <p:nvPr/>
        </p:nvSpPr>
        <p:spPr>
          <a:xfrm rot="-510" flipH="1">
            <a:off x="2881653" y="2223124"/>
            <a:ext cx="2023800" cy="10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6D7A8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Then Here!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Name your desmos.com file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050" y="1292225"/>
            <a:ext cx="8905875" cy="34480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/>
          <p:nvPr/>
        </p:nvSpPr>
        <p:spPr>
          <a:xfrm rot="-3342355">
            <a:off x="255826" y="1991710"/>
            <a:ext cx="2060021" cy="105027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2E9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Click Here!</a:t>
            </a:r>
          </a:p>
        </p:txBody>
      </p:sp>
      <p:sp>
        <p:nvSpPr>
          <p:cNvPr id="80" name="Shape 80"/>
          <p:cNvSpPr/>
          <p:nvPr/>
        </p:nvSpPr>
        <p:spPr>
          <a:xfrm rot="-501">
            <a:off x="2185576" y="2990293"/>
            <a:ext cx="2060099" cy="10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 w="1905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Then Here!</a:t>
            </a:r>
          </a:p>
        </p:txBody>
      </p:sp>
      <p:sp>
        <p:nvSpPr>
          <p:cNvPr id="81" name="Shape 81"/>
          <p:cNvSpPr/>
          <p:nvPr/>
        </p:nvSpPr>
        <p:spPr>
          <a:xfrm>
            <a:off x="4241400" y="2199175"/>
            <a:ext cx="4783499" cy="7944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rgbClr val="D9D2E9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GS - First name last initial - Topic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For Next class </a:t>
            </a:r>
            <a:r>
              <a:rPr lang="en" sz="2400"/>
              <a:t>(Next Monday or Tuesday)</a:t>
            </a:r>
            <a:r>
              <a:rPr lang="en"/>
              <a:t>: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#1 Analyze your video </a:t>
            </a:r>
            <a:r>
              <a:rPr lang="en" sz="2400" u="sng"/>
              <a:t>(which has been uploaded into drive or you tube)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Create a table of values for your variable over time.</a:t>
            </a:r>
          </a:p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#2 Enter those values into the table on desmos</a:t>
            </a:r>
          </a:p>
          <a:p>
            <a:pPr lvl="0" rtl="0">
              <a:spcBef>
                <a:spcPts val="0"/>
              </a:spcBef>
              <a:buNone/>
            </a:pPr>
            <a:endParaRPr sz="1200"/>
          </a:p>
          <a:p>
            <a:pPr lvl="0" algn="ctr" rtl="0">
              <a:spcBef>
                <a:spcPts val="0"/>
              </a:spcBef>
              <a:buNone/>
            </a:pPr>
            <a:r>
              <a:rPr lang="en" b="1"/>
              <a:t>You will need your completed table in desmos for our next class!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Macintosh PowerPoint</Application>
  <PresentationFormat>On-screen Show (16:9)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simple-light</vt:lpstr>
      <vt:lpstr>Uploading your GS Video</vt:lpstr>
      <vt:lpstr>Uploading your Video</vt:lpstr>
      <vt:lpstr>Name your Video</vt:lpstr>
      <vt:lpstr>Create an account on desmos.com</vt:lpstr>
      <vt:lpstr>Create an account on desmos.com</vt:lpstr>
      <vt:lpstr>desmos.com</vt:lpstr>
      <vt:lpstr>Name your desmos.com file</vt:lpstr>
      <vt:lpstr>For Next class (Next Monday or Tuesday):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Uploading your GS Video</dc:title>
  <cp:lastModifiedBy>juljul6@gmail.com</cp:lastModifiedBy>
  <cp:revision>1</cp:revision>
  <dcterms:modified xsi:type="dcterms:W3CDTF">2018-03-09T20:47:43Z</dcterms:modified>
</cp:coreProperties>
</file>