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28"/>
  </p:normalViewPr>
  <p:slideViewPr>
    <p:cSldViewPr snapToGrid="0" snapToObjects="1">
      <p:cViewPr varScale="1">
        <p:scale>
          <a:sx n="128" d="100"/>
          <a:sy n="128" d="100"/>
        </p:scale>
        <p:origin x="17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photocopy task cards; graph cards for each group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Graphing Stories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  <a:ln w="28575" cap="flat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Relay Races &amp; Acting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44" y="0"/>
            <a:ext cx="7617112" cy="1155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4328326"/>
            <a:ext cx="5689600" cy="7112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Graphing Stories: HOMEWORK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82400" y="1222675"/>
            <a:ext cx="8779199" cy="3725699"/>
          </a:xfrm>
          <a:prstGeom prst="rect">
            <a:avLst/>
          </a:prstGeom>
          <a:ln w="28575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For our final project, we’ll be making 15-second videos.  For HOMEWORK,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make your 15-second video at home or school before Wednesday’s class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come prepared to email your video to upload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→ If you need help: tech experts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→ Reminder of what you signed up for: </a:t>
            </a:r>
            <a:r>
              <a:rPr lang="en" sz="2400" u="sng">
                <a:solidFill>
                  <a:srgbClr val="0000FF"/>
                </a:solidFill>
              </a:rPr>
              <a:t>tinyurl.com/GSsignups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Reflection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911650"/>
            <a:ext cx="8229600" cy="4014299"/>
          </a:xfrm>
          <a:prstGeom prst="rect">
            <a:avLst/>
          </a:prstGeom>
          <a:ln w="28575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86666"/>
              <a:buFont typeface="Arial"/>
              <a:buChar char="●"/>
            </a:pPr>
            <a:r>
              <a:rPr lang="en" dirty="0"/>
              <a:t>H</a:t>
            </a:r>
            <a:r>
              <a:rPr lang="en" sz="2600" dirty="0"/>
              <a:t>ow confident do you feel about graphing real-world situations? (individually)</a:t>
            </a:r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 dirty="0"/>
              <a:t>How prepared do you feel to make your own Graphing Story?</a:t>
            </a:r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 dirty="0"/>
              <a:t>How do you feel our class is doing so far on the norms?</a:t>
            </a:r>
          </a:p>
          <a:p>
            <a:pPr marL="914400" lvl="1" indent="-3937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600" dirty="0"/>
              <a:t>leave no one behind</a:t>
            </a:r>
          </a:p>
          <a:p>
            <a:pPr marL="914400" lvl="1" indent="-3937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600" dirty="0"/>
              <a:t>one voice / follow directions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92625" y="205975"/>
            <a:ext cx="83942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Warm-Up: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96925" y="63400"/>
            <a:ext cx="6813599" cy="322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800"/>
              <a:t>Write a 1-2 sentence description of the situation that is graphed below.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172" y="1223797"/>
            <a:ext cx="7315190" cy="37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Today’s Objectives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continue sharpening our graphing skills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practice interpreting graphs and acting them out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reflect on our progress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Math Race Activity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558099" cy="3725699"/>
          </a:xfrm>
          <a:prstGeom prst="rect">
            <a:avLst/>
          </a:prstGeom>
          <a:ln w="28575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groups of 5-6 (join with 1 other group)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roles: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3 runners (including at least 1 who can do pushups)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1 timer (needs to be exact!)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1 facilitator (keeps the task cards / organizes the team)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goal: graph each runner’s </a:t>
            </a:r>
            <a:r>
              <a:rPr lang="en" b="1"/>
              <a:t>distance from the starting point</a:t>
            </a:r>
            <a:r>
              <a:rPr lang="en"/>
              <a:t> over time.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please stay with your group!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Graphing the Races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28200"/>
          </a:xfrm>
          <a:prstGeom prst="rect">
            <a:avLst/>
          </a:prstGeom>
          <a:ln w="28575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Use your group’s data to graph each race.  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→ No headphones during this time.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When done, discuss: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Which graph was easiest to make?  Which graph was hardest?  Why?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Why is it important to have the correct times recorded?  How did your group do at this?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 Class Break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584900" cy="3725699"/>
          </a:xfrm>
          <a:prstGeom prst="rect">
            <a:avLst/>
          </a:prstGeom>
          <a:ln w="28575" cap="flat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 class break!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Suggestion: Tell someone near you what you did this weekend.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6875" y="1682850"/>
            <a:ext cx="3262325" cy="2177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Acting Out the Graphs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We’ve done a lot with graphing from real-world situations.  Now let’s try to go back the other way - to act out a graph that we DON’T know what the situation is!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each graph has the x-axis labeled.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y-axis is up to you!  What process could be represented by this graph?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Model: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23564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“step function”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→ grows by 1 each second. 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→ not continuous.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92275" y="984600"/>
            <a:ext cx="5694525" cy="343792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4468200" y="4422525"/>
            <a:ext cx="2982599" cy="4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000"/>
              <a:t>time (seconds)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Your Turn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377799" cy="3725699"/>
          </a:xfrm>
          <a:prstGeom prst="rect">
            <a:avLst/>
          </a:prstGeom>
          <a:ln w="28575" cap="flat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Each group will receive 3 graphs.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Decide what each graph could represent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Prepare a 1-minute skit for each graph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Your group will perform ONE of these skits for the class (randomly selected, so be ready!)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Each group member must participate :) - let’s leave no one behind!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Macintosh PowerPoint</Application>
  <PresentationFormat>On-screen Show (16:9)</PresentationFormat>
  <Paragraphs>54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Courier New</vt:lpstr>
      <vt:lpstr>simple-light</vt:lpstr>
      <vt:lpstr>Graphing Stories</vt:lpstr>
      <vt:lpstr>Warm-Up:</vt:lpstr>
      <vt:lpstr>Today’s Objectives</vt:lpstr>
      <vt:lpstr>Math Race Activity</vt:lpstr>
      <vt:lpstr>Graphing the Races</vt:lpstr>
      <vt:lpstr>In Class Break</vt:lpstr>
      <vt:lpstr>Acting Out the Graphs</vt:lpstr>
      <vt:lpstr>Model:</vt:lpstr>
      <vt:lpstr>Your Turn</vt:lpstr>
      <vt:lpstr>Graphing Stories: HOMEWORK</vt:lpstr>
      <vt:lpstr>Reflection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Stories</dc:title>
  <cp:lastModifiedBy>juljul6@gmail.com</cp:lastModifiedBy>
  <cp:revision>4</cp:revision>
  <dcterms:modified xsi:type="dcterms:W3CDTF">2018-03-26T07:02:58Z</dcterms:modified>
</cp:coreProperties>
</file>