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/>
    <p:restoredTop sz="94628"/>
  </p:normalViewPr>
  <p:slideViewPr>
    <p:cSldViewPr snapToGrid="0" snapToObjects="1">
      <p:cViewPr varScale="1">
        <p:scale>
          <a:sx n="128" d="100"/>
          <a:sy n="128" d="100"/>
        </p:scale>
        <p:origin x="176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To make our Infographics, 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we will be using a site called Piktochart.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50" y="4297017"/>
            <a:ext cx="6946900" cy="723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22" y="0"/>
            <a:ext cx="5685183" cy="86258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1297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Go to Piktochart.com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1" name="Shape 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63386"/>
            <a:ext cx="9143999" cy="4837626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/>
          <p:nvPr/>
        </p:nvSpPr>
        <p:spPr>
          <a:xfrm rot="-1002193">
            <a:off x="876484" y="2788997"/>
            <a:ext cx="2480042" cy="114539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b="1"/>
              <a:t>Then Click Here!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Shape 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675" y="631450"/>
            <a:ext cx="3653350" cy="367342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/>
          <p:nvPr/>
        </p:nvSpPr>
        <p:spPr>
          <a:xfrm rot="2603594">
            <a:off x="-116730" y="381771"/>
            <a:ext cx="1815715" cy="114532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Click Here!</a:t>
            </a:r>
          </a:p>
        </p:txBody>
      </p:sp>
      <p:pic>
        <p:nvPicPr>
          <p:cNvPr id="39" name="Shape 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8037" y="365875"/>
            <a:ext cx="6238875" cy="459105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Shape 40"/>
          <p:cNvSpPr/>
          <p:nvPr/>
        </p:nvSpPr>
        <p:spPr>
          <a:xfrm rot="2561148" flipH="1">
            <a:off x="5762406" y="3233395"/>
            <a:ext cx="2637255" cy="144855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Then Click Here! (this in the lower left corner of the page)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Shape 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384" y="0"/>
            <a:ext cx="814208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Shape 46"/>
          <p:cNvSpPr/>
          <p:nvPr/>
        </p:nvSpPr>
        <p:spPr>
          <a:xfrm rot="1067738">
            <a:off x="1614549" y="2967840"/>
            <a:ext cx="2312654" cy="114532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Click Here! (to select this block)</a:t>
            </a:r>
          </a:p>
        </p:txBody>
      </p:sp>
      <p:sp>
        <p:nvSpPr>
          <p:cNvPr id="47" name="Shape 47"/>
          <p:cNvSpPr/>
          <p:nvPr/>
        </p:nvSpPr>
        <p:spPr>
          <a:xfrm rot="-972346" flipH="1">
            <a:off x="711818" y="2052708"/>
            <a:ext cx="1768260" cy="103808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Then Click Here!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Shape 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910" y="240525"/>
            <a:ext cx="829272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/>
          <p:nvPr/>
        </p:nvSpPr>
        <p:spPr>
          <a:xfrm rot="1067654" flipH="1">
            <a:off x="1445606" y="1010590"/>
            <a:ext cx="2087044" cy="114532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Insert some charts by clicking here!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360" y="-14525"/>
            <a:ext cx="772667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/>
          <p:nvPr/>
        </p:nvSpPr>
        <p:spPr>
          <a:xfrm>
            <a:off x="527925" y="298825"/>
            <a:ext cx="956099" cy="4143599"/>
          </a:xfrm>
          <a:prstGeom prst="ellipse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/>
          <p:nvPr/>
        </p:nvSpPr>
        <p:spPr>
          <a:xfrm rot="1067745" flipH="1">
            <a:off x="1213155" y="3796448"/>
            <a:ext cx="2576689" cy="126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Look at all the options you have for graph types!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360" y="-14525"/>
            <a:ext cx="772667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/>
          <p:nvPr/>
        </p:nvSpPr>
        <p:spPr>
          <a:xfrm>
            <a:off x="4860900" y="2271025"/>
            <a:ext cx="2022000" cy="16038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19050" cap="flat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Copy &amp; Paste the Data you want to Represent here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429" y="0"/>
            <a:ext cx="780314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/>
          <p:nvPr/>
        </p:nvSpPr>
        <p:spPr>
          <a:xfrm rot="-2814182">
            <a:off x="-22737" y="646176"/>
            <a:ext cx="2318821" cy="126605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Don’t forget a chart title!</a:t>
            </a:r>
          </a:p>
        </p:txBody>
      </p:sp>
      <p:sp>
        <p:nvSpPr>
          <p:cNvPr id="73" name="Shape 73"/>
          <p:cNvSpPr/>
          <p:nvPr/>
        </p:nvSpPr>
        <p:spPr>
          <a:xfrm rot="-972527">
            <a:off x="5809706" y="107833"/>
            <a:ext cx="1604580" cy="103808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Then Click Here!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0347" y="1253300"/>
            <a:ext cx="6291099" cy="37792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x="229100" y="378500"/>
            <a:ext cx="8536499" cy="17828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Hooray! You finished one of your graphs!  Now go back and make the other ones you need for your Infographic.</a:t>
            </a:r>
          </a:p>
        </p:txBody>
      </p:sp>
      <p:sp>
        <p:nvSpPr>
          <p:cNvPr id="80" name="Shape 80"/>
          <p:cNvSpPr/>
          <p:nvPr/>
        </p:nvSpPr>
        <p:spPr>
          <a:xfrm rot="1128271">
            <a:off x="159884" y="3852102"/>
            <a:ext cx="3059187" cy="135284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You might also want to select other blocks to spread out your information</a:t>
            </a:r>
          </a:p>
        </p:txBody>
      </p:sp>
      <p:sp>
        <p:nvSpPr>
          <p:cNvPr id="81" name="Shape 81"/>
          <p:cNvSpPr/>
          <p:nvPr/>
        </p:nvSpPr>
        <p:spPr>
          <a:xfrm>
            <a:off x="139450" y="1956325"/>
            <a:ext cx="4213403" cy="2081808"/>
          </a:xfrm>
          <a:prstGeom prst="irregularSeal1">
            <a:avLst/>
          </a:prstGeom>
          <a:solidFill>
            <a:schemeClr val="lt2"/>
          </a:solidFill>
          <a:ln w="19050" cap="flat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Think those ??? look silly?  Delete them!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Macintosh PowerPoint</Application>
  <PresentationFormat>On-screen Show (16:9)</PresentationFormat>
  <Paragraphs>16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simple-light</vt:lpstr>
      <vt:lpstr>To make our Infographics, </vt:lpstr>
      <vt:lpstr>Go to Piktochart.com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make our Infographics, </dc:title>
  <cp:lastModifiedBy>juljul6@gmail.com</cp:lastModifiedBy>
  <cp:revision>1</cp:revision>
  <dcterms:modified xsi:type="dcterms:W3CDTF">2018-03-09T21:21:33Z</dcterms:modified>
</cp:coreProperties>
</file>