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28"/>
  </p:normalViewPr>
  <p:slideViewPr>
    <p:cSldViewPr snapToGrid="0" snapToObjects="1">
      <p:cViewPr varScale="1">
        <p:scale>
          <a:sx n="128" d="100"/>
          <a:sy n="128" d="100"/>
        </p:scale>
        <p:origin x="176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Just read these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Graphing Stories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Mad Scientist / Brainstorming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95" y="0"/>
            <a:ext cx="7444409" cy="11294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199" y="4356652"/>
            <a:ext cx="5689600" cy="7112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Warm-Up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Watch the following video:</a:t>
            </a:r>
          </a:p>
          <a:p>
            <a:pPr rtl="0">
              <a:spcBef>
                <a:spcPts val="0"/>
              </a:spcBef>
              <a:buNone/>
            </a:pPr>
            <a:r>
              <a:rPr lang="en" u="sng" dirty="0">
                <a:solidFill>
                  <a:srgbClr val="0000FF"/>
                </a:solidFill>
              </a:rPr>
              <a:t>http://tinyurl.com/omkm7du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 dirty="0"/>
              <a:t>What could be the independent and dependent variables in this situation?</a:t>
            </a:r>
          </a:p>
        </p:txBody>
      </p:sp>
      <p:pic>
        <p:nvPicPr>
          <p:cNvPr id="31" name="Shape 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7275" y="129900"/>
            <a:ext cx="2995499" cy="287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Objectives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832700" cy="2817900"/>
          </a:xfrm>
          <a:prstGeom prst="rect">
            <a:avLst/>
          </a:prstGeom>
          <a:ln w="28575" cap="flat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practice graphing real-world situations!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choose your topic for your own Graphing Story</a:t>
            </a:r>
          </a:p>
        </p:txBody>
      </p:sp>
      <p:pic>
        <p:nvPicPr>
          <p:cNvPr id="38" name="Shape 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7250" y="883624"/>
            <a:ext cx="2560049" cy="391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Pouring Water Demo (3 trials)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Watch as water is poured into the jar.  Be prepared to sketch a graph that matches!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→ Label the x- and y-axis with the correct variables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→ Plot the start and end points</a:t>
            </a:r>
          </a:p>
          <a:p>
            <a:pPr>
              <a:spcBef>
                <a:spcPts val="0"/>
              </a:spcBef>
              <a:buNone/>
            </a:pPr>
            <a:r>
              <a:rPr lang="en" dirty="0"/>
              <a:t>→ What’s happening in between?  Draw the line or curve.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“Mad Scientist”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ln w="28575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Head over to:</a:t>
            </a:r>
          </a:p>
          <a:p>
            <a:pPr rtl="0">
              <a:spcBef>
                <a:spcPts val="0"/>
              </a:spcBef>
              <a:buNone/>
            </a:pPr>
            <a:r>
              <a:rPr lang="en" u="sng" dirty="0">
                <a:solidFill>
                  <a:srgbClr val="0000FF"/>
                </a:solidFill>
              </a:rPr>
              <a:t>student.desmos.com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and use the class code </a:t>
            </a:r>
            <a:r>
              <a:rPr lang="en" b="1" dirty="0" err="1"/>
              <a:t>rywz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 dirty="0"/>
              <a:t>You can play all you want!  But please make your final graph your BEST work :)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Brainstorm: Graphing Stories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Remember, for this project, you will be creating your own 15-second “Graphing Story” of a process changing over time.  </a:t>
            </a:r>
          </a:p>
          <a:p>
            <a:pPr rtl="0">
              <a:spcBef>
                <a:spcPts val="0"/>
              </a:spcBef>
              <a:buNone/>
            </a:pPr>
            <a:r>
              <a:rPr lang="en" sz="2600"/>
              <a:t>→ Check out some examples at </a:t>
            </a:r>
            <a:r>
              <a:rPr lang="en" sz="2600" u="sng">
                <a:solidFill>
                  <a:srgbClr val="0000FF"/>
                </a:solidFill>
              </a:rPr>
              <a:t>graphingstories.com</a:t>
            </a:r>
          </a:p>
          <a:p>
            <a:pPr rtl="0">
              <a:spcBef>
                <a:spcPts val="0"/>
              </a:spcBef>
              <a:buNone/>
            </a:pPr>
            <a:r>
              <a:rPr lang="en" sz="2600">
                <a:solidFill>
                  <a:srgbClr val="000000"/>
                </a:solidFill>
              </a:rPr>
              <a:t>→ Brainstorm with your group</a:t>
            </a:r>
          </a:p>
          <a:p>
            <a:pPr>
              <a:spcBef>
                <a:spcPts val="0"/>
              </a:spcBef>
              <a:buNone/>
            </a:pPr>
            <a:r>
              <a:rPr lang="en" sz="2600">
                <a:solidFill>
                  <a:srgbClr val="000000"/>
                </a:solidFill>
              </a:rPr>
              <a:t>→ Be prepared to write your idea on a Post-it and turn it in at the end of class!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Reflection: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479200" cy="3725699"/>
          </a:xfrm>
          <a:prstGeom prst="rect">
            <a:avLst/>
          </a:prstGeom>
          <a:ln w="28575" cap="flat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Write your answers to the following questions on a piece of paper:</a:t>
            </a:r>
          </a:p>
          <a:p>
            <a:pPr rtl="0">
              <a:spcBef>
                <a:spcPts val="0"/>
              </a:spcBef>
              <a:buNone/>
            </a:pPr>
            <a:r>
              <a:rPr lang="en" sz="2600" dirty="0"/>
              <a:t>1) What’s one big takeaway from today? </a:t>
            </a:r>
            <a:r>
              <a:rPr lang="en" sz="1600" dirty="0"/>
              <a:t>(something you learned)</a:t>
            </a:r>
          </a:p>
          <a:p>
            <a:pPr rtl="0">
              <a:spcBef>
                <a:spcPts val="0"/>
              </a:spcBef>
              <a:buNone/>
            </a:pPr>
            <a:r>
              <a:rPr lang="en" sz="2600" dirty="0"/>
              <a:t>2) How did we do on the norms?</a:t>
            </a:r>
          </a:p>
          <a:p>
            <a:pPr marL="4572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/>
              <a:t>one voice / follow directions</a:t>
            </a:r>
          </a:p>
          <a:p>
            <a:pPr marL="4572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/>
              <a:t>leave no one behind</a:t>
            </a:r>
          </a:p>
          <a:p>
            <a:pPr marL="4572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/>
              <a:t>everyone grows every day</a:t>
            </a:r>
          </a:p>
          <a:p>
            <a:pPr marL="4572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/>
              <a:t>be respectful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Macintosh PowerPoint</Application>
  <PresentationFormat>On-screen Show (16:9)</PresentationFormat>
  <Paragraphs>36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simple-light</vt:lpstr>
      <vt:lpstr>Graphing Stories</vt:lpstr>
      <vt:lpstr>Warm-Up</vt:lpstr>
      <vt:lpstr>Objectives</vt:lpstr>
      <vt:lpstr>Pouring Water Demo (3 trials)</vt:lpstr>
      <vt:lpstr>“Mad Scientist”</vt:lpstr>
      <vt:lpstr>Brainstorm: Graphing Stories</vt:lpstr>
      <vt:lpstr>Reflection: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Stories</dc:title>
  <cp:lastModifiedBy>juljul6@gmail.com</cp:lastModifiedBy>
  <cp:revision>3</cp:revision>
  <dcterms:modified xsi:type="dcterms:W3CDTF">2018-03-09T20:44:11Z</dcterms:modified>
</cp:coreProperties>
</file>