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4" r:id="rId1"/>
  </p:sldMasterIdLst>
  <p:notesMasterIdLst>
    <p:notesMasterId r:id="rId13"/>
  </p:notesMasterIdLst>
  <p:sldIdLst>
    <p:sldId id="256" r:id="rId2"/>
    <p:sldId id="257" r:id="rId3"/>
    <p:sldId id="258" r:id="rId4"/>
    <p:sldId id="259" r:id="rId5"/>
    <p:sldId id="260" r:id="rId6"/>
    <p:sldId id="261" r:id="rId7"/>
    <p:sldId id="262" r:id="rId8"/>
    <p:sldId id="263" r:id="rId9"/>
    <p:sldId id="265" r:id="rId10"/>
    <p:sldId id="266" r:id="rId11"/>
    <p:sldId id="267" r:id="rId12"/>
  </p:sldIdLst>
  <p:sldSz cx="9144000" cy="5143500" type="screen16x9"/>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F6E39A60-C6D7-44A0-A332-96F18EC0FFC8}">
  <a:tblStyle styleId="{F6E39A60-C6D7-44A0-A332-96F18EC0FFC8}" styleName="Table_0">
    <a:wholeTbl>
      <a:tcStyle>
        <a:tcBdr>
          <a:left>
            <a:ln w="9525" cap="flat">
              <a:solidFill>
                <a:srgbClr val="000000"/>
              </a:solidFill>
              <a:prstDash val="solid"/>
              <a:round/>
              <a:headEnd type="none" w="med" len="med"/>
              <a:tailEnd type="none" w="med" len="med"/>
            </a:ln>
          </a:left>
          <a:right>
            <a:ln w="9525" cap="flat">
              <a:solidFill>
                <a:srgbClr val="000000"/>
              </a:solidFill>
              <a:prstDash val="solid"/>
              <a:round/>
              <a:headEnd type="none" w="med" len="med"/>
              <a:tailEnd type="none" w="med" len="med"/>
            </a:ln>
          </a:right>
          <a:top>
            <a:ln w="9525" cap="flat">
              <a:solidFill>
                <a:srgbClr val="000000"/>
              </a:solidFill>
              <a:prstDash val="solid"/>
              <a:round/>
              <a:headEnd type="none" w="med" len="med"/>
              <a:tailEnd type="none" w="med" len="med"/>
            </a:ln>
          </a:top>
          <a:bottom>
            <a:ln w="9525" cap="flat">
              <a:solidFill>
                <a:srgbClr val="000000"/>
              </a:solidFill>
              <a:prstDash val="solid"/>
              <a:round/>
              <a:headEnd type="none" w="med" len="med"/>
              <a:tailEnd type="none" w="med" len="med"/>
            </a:ln>
          </a:bottom>
          <a:insideH>
            <a:ln w="9525" cap="flat">
              <a:solidFill>
                <a:srgbClr val="000000"/>
              </a:solidFill>
              <a:prstDash val="solid"/>
              <a:round/>
              <a:headEnd type="none" w="med" len="med"/>
              <a:tailEnd type="none" w="med" len="med"/>
            </a:ln>
          </a:insideH>
          <a:insideV>
            <a:ln w="9525" cap="flat">
              <a:solidFill>
                <a:srgbClr val="000000"/>
              </a:solidFill>
              <a:prstDash val="solid"/>
              <a:round/>
              <a:headEnd type="none" w="med" len="med"/>
              <a:tailEnd type="none" w="med" len="med"/>
            </a:ln>
          </a:insideV>
        </a:tcBdr>
      </a:tcStyle>
    </a:wholeTbl>
  </a:tblStyle>
  <a:tblStyle styleId="{218D82BE-E8A0-49B4-A045-35D61B5C3CF7}" styleName="Table_1">
    <a:wholeTbl>
      <a:tcStyle>
        <a:tcBdr>
          <a:left>
            <a:ln w="9525" cap="flat">
              <a:solidFill>
                <a:srgbClr val="000000"/>
              </a:solidFill>
              <a:prstDash val="solid"/>
              <a:round/>
              <a:headEnd type="none" w="med" len="med"/>
              <a:tailEnd type="none" w="med" len="med"/>
            </a:ln>
          </a:left>
          <a:right>
            <a:ln w="9525" cap="flat">
              <a:solidFill>
                <a:srgbClr val="000000"/>
              </a:solidFill>
              <a:prstDash val="solid"/>
              <a:round/>
              <a:headEnd type="none" w="med" len="med"/>
              <a:tailEnd type="none" w="med" len="med"/>
            </a:ln>
          </a:right>
          <a:top>
            <a:ln w="9525" cap="flat">
              <a:solidFill>
                <a:srgbClr val="000000"/>
              </a:solidFill>
              <a:prstDash val="solid"/>
              <a:round/>
              <a:headEnd type="none" w="med" len="med"/>
              <a:tailEnd type="none" w="med" len="med"/>
            </a:ln>
          </a:top>
          <a:bottom>
            <a:ln w="9525" cap="flat">
              <a:solidFill>
                <a:srgbClr val="000000"/>
              </a:solidFill>
              <a:prstDash val="solid"/>
              <a:round/>
              <a:headEnd type="none" w="med" len="med"/>
              <a:tailEnd type="none" w="med" len="med"/>
            </a:ln>
          </a:bottom>
          <a:insideH>
            <a:ln w="9525" cap="flat">
              <a:solidFill>
                <a:srgbClr val="000000"/>
              </a:solidFill>
              <a:prstDash val="solid"/>
              <a:round/>
              <a:headEnd type="none" w="med" len="med"/>
              <a:tailEnd type="none" w="med" len="med"/>
            </a:ln>
          </a:insideH>
          <a:insideV>
            <a:ln w="9525" cap="flat">
              <a:solidFill>
                <a:srgbClr val="000000"/>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5" d="100"/>
          <a:sy n="105" d="100"/>
        </p:scale>
        <p:origin x="-208" y="-104"/>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1487802597"/>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92" name="Shape 9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Shape 186"/>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87" name="Shape 18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Shape 194"/>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95" name="Shape 19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98" name="Shape 9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r>
              <a:rPr lang="en" sz="1000" b="1">
                <a:solidFill>
                  <a:srgbClr val="363636"/>
                </a:solidFill>
              </a:rPr>
              <a:t>Answer: Mickey could have frozen the poison into the center of the ice cubes. That way he knew the drink would be safe for a few minutes, until the ice began to melt. He figured that drinking from her glass and then leaving would give him a great alibi!</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08" name="Shape 10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16" name="Shape 11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Shape 12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25" name="Shape 12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36" name="Shape 13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Shape 145"/>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46" name="Shape 14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Shape 156"/>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57" name="Shape 15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Shape 17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73" name="Shape 17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59"/>
        <p:cNvGrpSpPr/>
        <p:nvPr/>
      </p:nvGrpSpPr>
      <p:grpSpPr>
        <a:xfrm>
          <a:off x="0" y="0"/>
          <a:ext cx="0" cy="0"/>
          <a:chOff x="0" y="0"/>
          <a:chExt cx="0" cy="0"/>
        </a:xfrm>
      </p:grpSpPr>
      <p:grpSp>
        <p:nvGrpSpPr>
          <p:cNvPr id="60" name="Shape 60"/>
          <p:cNvGrpSpPr/>
          <p:nvPr/>
        </p:nvGrpSpPr>
        <p:grpSpPr>
          <a:xfrm>
            <a:off x="-11" y="1000670"/>
            <a:ext cx="7314320" cy="3087224"/>
            <a:chOff x="-11" y="1378676"/>
            <a:chExt cx="7314320" cy="4116299"/>
          </a:xfrm>
        </p:grpSpPr>
        <p:sp>
          <p:nvSpPr>
            <p:cNvPr id="61" name="Shape 61"/>
            <p:cNvSpPr/>
            <p:nvPr/>
          </p:nvSpPr>
          <p:spPr>
            <a:xfrm flipH="1">
              <a:off x="-11" y="1378676"/>
              <a:ext cx="187800" cy="4116299"/>
            </a:xfrm>
            <a:prstGeom prst="rect">
              <a:avLst/>
            </a:prstGeom>
            <a:solidFill>
              <a:schemeClr val="accent2"/>
            </a:solidFill>
            <a:ln>
              <a:noFill/>
            </a:ln>
          </p:spPr>
          <p:txBody>
            <a:bodyPr lIns="91425" tIns="45700" rIns="91425" bIns="45700" anchor="ctr" anchorCtr="0">
              <a:noAutofit/>
            </a:bodyPr>
            <a:lstStyle/>
            <a:p>
              <a:pPr>
                <a:spcBef>
                  <a:spcPts val="0"/>
                </a:spcBef>
                <a:buNone/>
              </a:pPr>
              <a:endParaRPr/>
            </a:p>
          </p:txBody>
        </p:sp>
        <p:sp>
          <p:nvSpPr>
            <p:cNvPr id="62" name="Shape 62"/>
            <p:cNvSpPr/>
            <p:nvPr/>
          </p:nvSpPr>
          <p:spPr>
            <a:xfrm flipH="1">
              <a:off x="187809" y="1378676"/>
              <a:ext cx="7126499" cy="4116299"/>
            </a:xfrm>
            <a:prstGeom prst="rect">
              <a:avLst/>
            </a:prstGeom>
            <a:solidFill>
              <a:srgbClr val="0F243E"/>
            </a:solidFill>
            <a:ln>
              <a:noFill/>
            </a:ln>
          </p:spPr>
          <p:txBody>
            <a:bodyPr lIns="91425" tIns="45700" rIns="91425" bIns="45700" anchor="ctr" anchorCtr="0">
              <a:noAutofit/>
            </a:bodyPr>
            <a:lstStyle/>
            <a:p>
              <a:pPr>
                <a:spcBef>
                  <a:spcPts val="0"/>
                </a:spcBef>
                <a:buNone/>
              </a:pPr>
              <a:endParaRPr/>
            </a:p>
          </p:txBody>
        </p:sp>
      </p:grpSp>
      <p:sp>
        <p:nvSpPr>
          <p:cNvPr id="63" name="Shape 63"/>
          <p:cNvSpPr txBox="1">
            <a:spLocks noGrp="1"/>
          </p:cNvSpPr>
          <p:nvPr>
            <p:ph type="ctrTitle"/>
          </p:nvPr>
        </p:nvSpPr>
        <p:spPr>
          <a:xfrm>
            <a:off x="685800" y="1699932"/>
            <a:ext cx="6400799" cy="1000499"/>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64" name="Shape 64"/>
          <p:cNvSpPr txBox="1">
            <a:spLocks noGrp="1"/>
          </p:cNvSpPr>
          <p:nvPr>
            <p:ph type="subTitle" idx="1"/>
          </p:nvPr>
        </p:nvSpPr>
        <p:spPr>
          <a:xfrm>
            <a:off x="685800" y="2700338"/>
            <a:ext cx="6400799" cy="675299"/>
          </a:xfrm>
          <a:prstGeom prst="rect">
            <a:avLst/>
          </a:prstGeom>
        </p:spPr>
        <p:txBody>
          <a:bodyPr lIns="91425" tIns="91425" rIns="91425" bIns="91425" anchor="t" anchorCtr="0"/>
          <a:lstStyle>
            <a:lvl1pPr>
              <a:spcBef>
                <a:spcPts val="0"/>
              </a:spcBef>
              <a:buClr>
                <a:schemeClr val="lt1"/>
              </a:buClr>
              <a:buSzPct val="100000"/>
              <a:buNone/>
              <a:defRPr sz="2400">
                <a:solidFill>
                  <a:schemeClr val="lt1"/>
                </a:solidFill>
              </a:defRPr>
            </a:lvl1pPr>
            <a:lvl2pPr>
              <a:spcBef>
                <a:spcPts val="0"/>
              </a:spcBef>
              <a:buClr>
                <a:schemeClr val="lt1"/>
              </a:buClr>
              <a:buSzPct val="100000"/>
              <a:buNone/>
              <a:defRPr sz="2400">
                <a:solidFill>
                  <a:schemeClr val="lt1"/>
                </a:solidFill>
              </a:defRPr>
            </a:lvl2pPr>
            <a:lvl3pPr>
              <a:spcBef>
                <a:spcPts val="0"/>
              </a:spcBef>
              <a:buClr>
                <a:schemeClr val="lt1"/>
              </a:buClr>
              <a:buSzPct val="100000"/>
              <a:buNone/>
              <a:defRPr sz="2400">
                <a:solidFill>
                  <a:schemeClr val="lt1"/>
                </a:solidFill>
              </a:defRPr>
            </a:lvl3pPr>
            <a:lvl4pPr>
              <a:spcBef>
                <a:spcPts val="0"/>
              </a:spcBef>
              <a:buClr>
                <a:schemeClr val="lt1"/>
              </a:buClr>
              <a:buSzPct val="100000"/>
              <a:buNone/>
              <a:defRPr sz="2400">
                <a:solidFill>
                  <a:schemeClr val="lt1"/>
                </a:solidFill>
              </a:defRPr>
            </a:lvl4pPr>
            <a:lvl5pPr>
              <a:spcBef>
                <a:spcPts val="0"/>
              </a:spcBef>
              <a:buClr>
                <a:schemeClr val="lt1"/>
              </a:buClr>
              <a:buSzPct val="100000"/>
              <a:buNone/>
              <a:defRPr sz="2400">
                <a:solidFill>
                  <a:schemeClr val="lt1"/>
                </a:solidFill>
              </a:defRPr>
            </a:lvl5pPr>
            <a:lvl6pPr>
              <a:spcBef>
                <a:spcPts val="0"/>
              </a:spcBef>
              <a:buClr>
                <a:schemeClr val="lt1"/>
              </a:buClr>
              <a:buSzPct val="100000"/>
              <a:buNone/>
              <a:defRPr sz="2400">
                <a:solidFill>
                  <a:schemeClr val="lt1"/>
                </a:solidFill>
              </a:defRPr>
            </a:lvl6pPr>
            <a:lvl7pPr>
              <a:spcBef>
                <a:spcPts val="0"/>
              </a:spcBef>
              <a:buClr>
                <a:schemeClr val="lt1"/>
              </a:buClr>
              <a:buSzPct val="100000"/>
              <a:buNone/>
              <a:defRPr sz="2400">
                <a:solidFill>
                  <a:schemeClr val="lt1"/>
                </a:solidFill>
              </a:defRPr>
            </a:lvl7pPr>
            <a:lvl8pPr>
              <a:spcBef>
                <a:spcPts val="0"/>
              </a:spcBef>
              <a:buClr>
                <a:schemeClr val="lt1"/>
              </a:buClr>
              <a:buSzPct val="100000"/>
              <a:buNone/>
              <a:defRPr sz="2400">
                <a:solidFill>
                  <a:schemeClr val="lt1"/>
                </a:solidFill>
              </a:defRPr>
            </a:lvl8pPr>
            <a:lvl9pPr>
              <a:spcBef>
                <a:spcPts val="0"/>
              </a:spcBef>
              <a:buClr>
                <a:schemeClr val="lt1"/>
              </a:buClr>
              <a:buSzPct val="100000"/>
              <a:buNone/>
              <a:defRPr sz="2400">
                <a:solidFill>
                  <a:schemeClr val="lt1"/>
                </a:solidFil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65"/>
        <p:cNvGrpSpPr/>
        <p:nvPr/>
      </p:nvGrpSpPr>
      <p:grpSpPr>
        <a:xfrm>
          <a:off x="0" y="0"/>
          <a:ext cx="0" cy="0"/>
          <a:chOff x="0" y="0"/>
          <a:chExt cx="0" cy="0"/>
        </a:xfrm>
      </p:grpSpPr>
      <p:grpSp>
        <p:nvGrpSpPr>
          <p:cNvPr id="66" name="Shape 66"/>
          <p:cNvGrpSpPr/>
          <p:nvPr/>
        </p:nvGrpSpPr>
        <p:grpSpPr>
          <a:xfrm>
            <a:off x="-13" y="-9140"/>
            <a:ext cx="8005727" cy="1209421"/>
            <a:chOff x="-13" y="-12187"/>
            <a:chExt cx="8005727" cy="1161900"/>
          </a:xfrm>
        </p:grpSpPr>
        <p:sp>
          <p:nvSpPr>
            <p:cNvPr id="67" name="Shape 67"/>
            <p:cNvSpPr/>
            <p:nvPr/>
          </p:nvSpPr>
          <p:spPr>
            <a:xfrm flipH="1">
              <a:off x="-13" y="-12187"/>
              <a:ext cx="187800" cy="1161900"/>
            </a:xfrm>
            <a:prstGeom prst="rect">
              <a:avLst/>
            </a:prstGeom>
            <a:solidFill>
              <a:schemeClr val="accent2"/>
            </a:solidFill>
            <a:ln>
              <a:noFill/>
            </a:ln>
          </p:spPr>
          <p:txBody>
            <a:bodyPr lIns="91425" tIns="45700" rIns="91425" bIns="45700" anchor="ctr" anchorCtr="0">
              <a:noAutofit/>
            </a:bodyPr>
            <a:lstStyle/>
            <a:p>
              <a:pPr>
                <a:spcBef>
                  <a:spcPts val="0"/>
                </a:spcBef>
                <a:buNone/>
              </a:pPr>
              <a:endParaRPr/>
            </a:p>
          </p:txBody>
        </p:sp>
        <p:sp>
          <p:nvSpPr>
            <p:cNvPr id="68" name="Shape 68"/>
            <p:cNvSpPr/>
            <p:nvPr/>
          </p:nvSpPr>
          <p:spPr>
            <a:xfrm flipH="1">
              <a:off x="187715" y="-12187"/>
              <a:ext cx="7817999" cy="1161900"/>
            </a:xfrm>
            <a:prstGeom prst="rect">
              <a:avLst/>
            </a:prstGeom>
            <a:solidFill>
              <a:srgbClr val="0F243E"/>
            </a:solidFill>
            <a:ln>
              <a:noFill/>
            </a:ln>
          </p:spPr>
          <p:txBody>
            <a:bodyPr lIns="91425" tIns="45700" rIns="91425" bIns="45700" anchor="ctr" anchorCtr="0">
              <a:noAutofit/>
            </a:bodyPr>
            <a:lstStyle/>
            <a:p>
              <a:pPr>
                <a:spcBef>
                  <a:spcPts val="0"/>
                </a:spcBef>
                <a:buNone/>
              </a:pPr>
              <a:endParaRPr/>
            </a:p>
          </p:txBody>
        </p:sp>
      </p:grpSp>
      <p:sp>
        <p:nvSpPr>
          <p:cNvPr id="69" name="Shape 69"/>
          <p:cNvSpPr txBox="1">
            <a:spLocks noGrp="1"/>
          </p:cNvSpPr>
          <p:nvPr>
            <p:ph type="title"/>
          </p:nvPr>
        </p:nvSpPr>
        <p:spPr>
          <a:xfrm>
            <a:off x="457200" y="101100"/>
            <a:ext cx="7315499" cy="1013999"/>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70" name="Shape 70"/>
          <p:cNvSpPr txBox="1">
            <a:spLocks noGrp="1"/>
          </p:cNvSpPr>
          <p:nvPr>
            <p:ph type="body" idx="1"/>
          </p:nvPr>
        </p:nvSpPr>
        <p:spPr>
          <a:xfrm>
            <a:off x="457200" y="1278516"/>
            <a:ext cx="8229600" cy="36303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71"/>
        <p:cNvGrpSpPr/>
        <p:nvPr/>
      </p:nvGrpSpPr>
      <p:grpSpPr>
        <a:xfrm>
          <a:off x="0" y="0"/>
          <a:ext cx="0" cy="0"/>
          <a:chOff x="0" y="0"/>
          <a:chExt cx="0" cy="0"/>
        </a:xfrm>
      </p:grpSpPr>
      <p:sp>
        <p:nvSpPr>
          <p:cNvPr id="72" name="Shape 72"/>
          <p:cNvSpPr txBox="1">
            <a:spLocks noGrp="1"/>
          </p:cNvSpPr>
          <p:nvPr>
            <p:ph type="body" idx="1"/>
          </p:nvPr>
        </p:nvSpPr>
        <p:spPr>
          <a:xfrm>
            <a:off x="456245" y="1278513"/>
            <a:ext cx="4038599" cy="36303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73" name="Shape 73"/>
          <p:cNvSpPr txBox="1">
            <a:spLocks noGrp="1"/>
          </p:cNvSpPr>
          <p:nvPr>
            <p:ph type="body" idx="2"/>
          </p:nvPr>
        </p:nvSpPr>
        <p:spPr>
          <a:xfrm>
            <a:off x="4648200" y="1278513"/>
            <a:ext cx="4038599" cy="36303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grpSp>
        <p:nvGrpSpPr>
          <p:cNvPr id="74" name="Shape 74"/>
          <p:cNvGrpSpPr/>
          <p:nvPr/>
        </p:nvGrpSpPr>
        <p:grpSpPr>
          <a:xfrm>
            <a:off x="-13" y="-9140"/>
            <a:ext cx="8005727" cy="1209421"/>
            <a:chOff x="-13" y="-12187"/>
            <a:chExt cx="8005727" cy="1161900"/>
          </a:xfrm>
        </p:grpSpPr>
        <p:sp>
          <p:nvSpPr>
            <p:cNvPr id="75" name="Shape 75"/>
            <p:cNvSpPr/>
            <p:nvPr/>
          </p:nvSpPr>
          <p:spPr>
            <a:xfrm flipH="1">
              <a:off x="-13" y="-12187"/>
              <a:ext cx="187800" cy="1161900"/>
            </a:xfrm>
            <a:prstGeom prst="rect">
              <a:avLst/>
            </a:prstGeom>
            <a:solidFill>
              <a:srgbClr val="AB0101"/>
            </a:solidFill>
            <a:ln>
              <a:noFill/>
            </a:ln>
          </p:spPr>
          <p:txBody>
            <a:bodyPr lIns="91425" tIns="45700" rIns="91425" bIns="45700" anchor="ctr" anchorCtr="0">
              <a:noAutofit/>
            </a:bodyPr>
            <a:lstStyle/>
            <a:p>
              <a:pPr>
                <a:spcBef>
                  <a:spcPts val="0"/>
                </a:spcBef>
                <a:buNone/>
              </a:pPr>
              <a:endParaRPr/>
            </a:p>
          </p:txBody>
        </p:sp>
        <p:sp>
          <p:nvSpPr>
            <p:cNvPr id="76" name="Shape 76"/>
            <p:cNvSpPr/>
            <p:nvPr/>
          </p:nvSpPr>
          <p:spPr>
            <a:xfrm flipH="1">
              <a:off x="187715" y="-12187"/>
              <a:ext cx="7817999" cy="1161900"/>
            </a:xfrm>
            <a:prstGeom prst="rect">
              <a:avLst/>
            </a:prstGeom>
            <a:solidFill>
              <a:srgbClr val="0F243E"/>
            </a:solidFill>
            <a:ln>
              <a:noFill/>
            </a:ln>
          </p:spPr>
          <p:txBody>
            <a:bodyPr lIns="91425" tIns="45700" rIns="91425" bIns="45700" anchor="ctr" anchorCtr="0">
              <a:noAutofit/>
            </a:bodyPr>
            <a:lstStyle/>
            <a:p>
              <a:pPr>
                <a:spcBef>
                  <a:spcPts val="0"/>
                </a:spcBef>
                <a:buNone/>
              </a:pPr>
              <a:endParaRPr/>
            </a:p>
          </p:txBody>
        </p:sp>
      </p:grpSp>
      <p:sp>
        <p:nvSpPr>
          <p:cNvPr id="77" name="Shape 77"/>
          <p:cNvSpPr txBox="1">
            <a:spLocks noGrp="1"/>
          </p:cNvSpPr>
          <p:nvPr>
            <p:ph type="title"/>
          </p:nvPr>
        </p:nvSpPr>
        <p:spPr>
          <a:xfrm>
            <a:off x="457200" y="101100"/>
            <a:ext cx="7315499" cy="1013999"/>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78"/>
        <p:cNvGrpSpPr/>
        <p:nvPr/>
      </p:nvGrpSpPr>
      <p:grpSpPr>
        <a:xfrm>
          <a:off x="0" y="0"/>
          <a:ext cx="0" cy="0"/>
          <a:chOff x="0" y="0"/>
          <a:chExt cx="0" cy="0"/>
        </a:xfrm>
      </p:grpSpPr>
      <p:grpSp>
        <p:nvGrpSpPr>
          <p:cNvPr id="79" name="Shape 79"/>
          <p:cNvGrpSpPr/>
          <p:nvPr/>
        </p:nvGrpSpPr>
        <p:grpSpPr>
          <a:xfrm>
            <a:off x="-13" y="-9140"/>
            <a:ext cx="8005727" cy="1209421"/>
            <a:chOff x="-13" y="-12187"/>
            <a:chExt cx="8005727" cy="1161900"/>
          </a:xfrm>
        </p:grpSpPr>
        <p:sp>
          <p:nvSpPr>
            <p:cNvPr id="80" name="Shape 80"/>
            <p:cNvSpPr/>
            <p:nvPr/>
          </p:nvSpPr>
          <p:spPr>
            <a:xfrm flipH="1">
              <a:off x="-13" y="-12187"/>
              <a:ext cx="187800" cy="1161900"/>
            </a:xfrm>
            <a:prstGeom prst="rect">
              <a:avLst/>
            </a:prstGeom>
            <a:solidFill>
              <a:srgbClr val="AB0101"/>
            </a:solidFill>
            <a:ln>
              <a:noFill/>
            </a:ln>
          </p:spPr>
          <p:txBody>
            <a:bodyPr lIns="91425" tIns="45700" rIns="91425" bIns="45700" anchor="ctr" anchorCtr="0">
              <a:noAutofit/>
            </a:bodyPr>
            <a:lstStyle/>
            <a:p>
              <a:pPr>
                <a:spcBef>
                  <a:spcPts val="0"/>
                </a:spcBef>
                <a:buNone/>
              </a:pPr>
              <a:endParaRPr/>
            </a:p>
          </p:txBody>
        </p:sp>
        <p:sp>
          <p:nvSpPr>
            <p:cNvPr id="81" name="Shape 81"/>
            <p:cNvSpPr/>
            <p:nvPr/>
          </p:nvSpPr>
          <p:spPr>
            <a:xfrm flipH="1">
              <a:off x="187715" y="-12187"/>
              <a:ext cx="7817999" cy="1161900"/>
            </a:xfrm>
            <a:prstGeom prst="rect">
              <a:avLst/>
            </a:prstGeom>
            <a:solidFill>
              <a:srgbClr val="0F243E"/>
            </a:solidFill>
            <a:ln>
              <a:noFill/>
            </a:ln>
          </p:spPr>
          <p:txBody>
            <a:bodyPr lIns="91425" tIns="45700" rIns="91425" bIns="45700" anchor="ctr" anchorCtr="0">
              <a:noAutofit/>
            </a:bodyPr>
            <a:lstStyle/>
            <a:p>
              <a:pPr>
                <a:spcBef>
                  <a:spcPts val="0"/>
                </a:spcBef>
                <a:buNone/>
              </a:pPr>
              <a:endParaRPr/>
            </a:p>
          </p:txBody>
        </p:sp>
      </p:grpSp>
      <p:sp>
        <p:nvSpPr>
          <p:cNvPr id="82" name="Shape 82"/>
          <p:cNvSpPr txBox="1">
            <a:spLocks noGrp="1"/>
          </p:cNvSpPr>
          <p:nvPr>
            <p:ph type="title"/>
          </p:nvPr>
        </p:nvSpPr>
        <p:spPr>
          <a:xfrm>
            <a:off x="457200" y="101100"/>
            <a:ext cx="7315499" cy="1013999"/>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83"/>
        <p:cNvGrpSpPr/>
        <p:nvPr/>
      </p:nvGrpSpPr>
      <p:grpSpPr>
        <a:xfrm>
          <a:off x="0" y="0"/>
          <a:ext cx="0" cy="0"/>
          <a:chOff x="0" y="0"/>
          <a:chExt cx="0" cy="0"/>
        </a:xfrm>
      </p:grpSpPr>
      <p:sp>
        <p:nvSpPr>
          <p:cNvPr id="84" name="Shape 84"/>
          <p:cNvSpPr/>
          <p:nvPr/>
        </p:nvSpPr>
        <p:spPr>
          <a:xfrm flipH="1">
            <a:off x="8964665" y="4623760"/>
            <a:ext cx="187800" cy="521400"/>
          </a:xfrm>
          <a:prstGeom prst="rect">
            <a:avLst/>
          </a:prstGeom>
          <a:solidFill>
            <a:srgbClr val="AB0101"/>
          </a:solidFill>
          <a:ln>
            <a:noFill/>
          </a:ln>
        </p:spPr>
        <p:txBody>
          <a:bodyPr lIns="91425" tIns="45700" rIns="91425" bIns="45700" anchor="ctr" anchorCtr="0">
            <a:noAutofit/>
          </a:bodyPr>
          <a:lstStyle/>
          <a:p>
            <a:pPr>
              <a:spcBef>
                <a:spcPts val="0"/>
              </a:spcBef>
              <a:buNone/>
            </a:pPr>
            <a:endParaRPr/>
          </a:p>
        </p:txBody>
      </p:sp>
      <p:sp>
        <p:nvSpPr>
          <p:cNvPr id="85" name="Shape 85"/>
          <p:cNvSpPr/>
          <p:nvPr/>
        </p:nvSpPr>
        <p:spPr>
          <a:xfrm flipH="1">
            <a:off x="3866777" y="4623760"/>
            <a:ext cx="5097900" cy="521400"/>
          </a:xfrm>
          <a:prstGeom prst="rect">
            <a:avLst/>
          </a:prstGeom>
          <a:solidFill>
            <a:srgbClr val="0F243E"/>
          </a:solidFill>
          <a:ln>
            <a:noFill/>
          </a:ln>
        </p:spPr>
        <p:txBody>
          <a:bodyPr lIns="91425" tIns="45700" rIns="91425" bIns="45700" anchor="ctr" anchorCtr="0">
            <a:noAutofit/>
          </a:bodyPr>
          <a:lstStyle/>
          <a:p>
            <a:pPr>
              <a:spcBef>
                <a:spcPts val="0"/>
              </a:spcBef>
              <a:buNone/>
            </a:pPr>
            <a:endParaRPr/>
          </a:p>
        </p:txBody>
      </p:sp>
      <p:sp>
        <p:nvSpPr>
          <p:cNvPr id="86" name="Shape 86"/>
          <p:cNvSpPr txBox="1">
            <a:spLocks noGrp="1"/>
          </p:cNvSpPr>
          <p:nvPr>
            <p:ph type="body" idx="1"/>
          </p:nvPr>
        </p:nvSpPr>
        <p:spPr>
          <a:xfrm>
            <a:off x="3866812" y="4623760"/>
            <a:ext cx="5097900" cy="521400"/>
          </a:xfrm>
          <a:prstGeom prst="rect">
            <a:avLst/>
          </a:prstGeom>
        </p:spPr>
        <p:txBody>
          <a:bodyPr lIns="91425" tIns="91425" rIns="91425" bIns="91425" anchor="t" anchorCtr="0"/>
          <a:lstStyle>
            <a:lvl1pPr>
              <a:spcBef>
                <a:spcPts val="0"/>
              </a:spcBef>
              <a:buClr>
                <a:schemeClr val="lt1"/>
              </a:buClr>
              <a:buSzPct val="100000"/>
              <a:buNone/>
              <a:defRPr sz="1400">
                <a:solidFill>
                  <a:schemeClr val="lt1"/>
                </a:solidFill>
              </a:defRPr>
            </a:lvl1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87"/>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grpSp>
        <p:nvGrpSpPr>
          <p:cNvPr id="5" name="Shape 5"/>
          <p:cNvGrpSpPr/>
          <p:nvPr/>
        </p:nvGrpSpPr>
        <p:grpSpPr>
          <a:xfrm>
            <a:off x="33867" y="-70"/>
            <a:ext cx="3409812" cy="2107677"/>
            <a:chOff x="0" y="1493"/>
            <a:chExt cx="3409812" cy="2810236"/>
          </a:xfrm>
        </p:grpSpPr>
        <p:cxnSp>
          <p:nvCxnSpPr>
            <p:cNvPr id="6" name="Shape 6"/>
            <p:cNvCxnSpPr/>
            <p:nvPr/>
          </p:nvCxnSpPr>
          <p:spPr>
            <a:xfrm>
              <a:off x="0" y="245542"/>
              <a:ext cx="32510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7" name="Shape 7"/>
            <p:cNvCxnSpPr/>
            <p:nvPr/>
          </p:nvCxnSpPr>
          <p:spPr>
            <a:xfrm rot="-5400000">
              <a:off x="-1212177" y="1407880"/>
              <a:ext cx="28062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8" name="Shape 8"/>
            <p:cNvCxnSpPr/>
            <p:nvPr/>
          </p:nvCxnSpPr>
          <p:spPr>
            <a:xfrm>
              <a:off x="0" y="474143"/>
              <a:ext cx="26669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9" name="Shape 9"/>
            <p:cNvCxnSpPr/>
            <p:nvPr/>
          </p:nvCxnSpPr>
          <p:spPr>
            <a:xfrm>
              <a:off x="0" y="702743"/>
              <a:ext cx="21675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0" name="Shape 10"/>
            <p:cNvCxnSpPr/>
            <p:nvPr/>
          </p:nvCxnSpPr>
          <p:spPr>
            <a:xfrm>
              <a:off x="0" y="931342"/>
              <a:ext cx="18626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1" name="Shape 11"/>
            <p:cNvCxnSpPr/>
            <p:nvPr/>
          </p:nvCxnSpPr>
          <p:spPr>
            <a:xfrm>
              <a:off x="0" y="1159942"/>
              <a:ext cx="14900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2" name="Shape 12"/>
            <p:cNvCxnSpPr/>
            <p:nvPr/>
          </p:nvCxnSpPr>
          <p:spPr>
            <a:xfrm>
              <a:off x="0" y="1388542"/>
              <a:ext cx="12191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3" name="Shape 13"/>
            <p:cNvCxnSpPr/>
            <p:nvPr/>
          </p:nvCxnSpPr>
          <p:spPr>
            <a:xfrm>
              <a:off x="0" y="1617142"/>
              <a:ext cx="9905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4" name="Shape 14"/>
            <p:cNvCxnSpPr/>
            <p:nvPr/>
          </p:nvCxnSpPr>
          <p:spPr>
            <a:xfrm>
              <a:off x="0" y="1845742"/>
              <a:ext cx="7452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5" name="Shape 15"/>
            <p:cNvCxnSpPr/>
            <p:nvPr/>
          </p:nvCxnSpPr>
          <p:spPr>
            <a:xfrm>
              <a:off x="0" y="2074342"/>
              <a:ext cx="5333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6" name="Shape 16"/>
            <p:cNvCxnSpPr/>
            <p:nvPr/>
          </p:nvCxnSpPr>
          <p:spPr>
            <a:xfrm>
              <a:off x="0" y="2302943"/>
              <a:ext cx="2624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7" name="Shape 17"/>
            <p:cNvCxnSpPr/>
            <p:nvPr/>
          </p:nvCxnSpPr>
          <p:spPr>
            <a:xfrm rot="-5400000">
              <a:off x="-814261" y="1238115"/>
              <a:ext cx="24683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8" name="Shape 18"/>
            <p:cNvCxnSpPr/>
            <p:nvPr/>
          </p:nvCxnSpPr>
          <p:spPr>
            <a:xfrm rot="-5400000">
              <a:off x="-357712" y="1014527"/>
              <a:ext cx="20180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9" name="Shape 19"/>
            <p:cNvCxnSpPr/>
            <p:nvPr/>
          </p:nvCxnSpPr>
          <p:spPr>
            <a:xfrm rot="-5400000">
              <a:off x="-853" y="887576"/>
              <a:ext cx="17639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0" name="Shape 20"/>
            <p:cNvCxnSpPr/>
            <p:nvPr/>
          </p:nvCxnSpPr>
          <p:spPr>
            <a:xfrm rot="-5400000">
              <a:off x="326307" y="790194"/>
              <a:ext cx="15693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1" name="Shape 21"/>
            <p:cNvCxnSpPr/>
            <p:nvPr/>
          </p:nvCxnSpPr>
          <p:spPr>
            <a:xfrm rot="-5400000">
              <a:off x="636516" y="709726"/>
              <a:ext cx="14085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2" name="Shape 22"/>
            <p:cNvCxnSpPr/>
            <p:nvPr/>
          </p:nvCxnSpPr>
          <p:spPr>
            <a:xfrm rot="-5400000">
              <a:off x="972228" y="603961"/>
              <a:ext cx="11967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3" name="Shape 23"/>
            <p:cNvCxnSpPr/>
            <p:nvPr/>
          </p:nvCxnSpPr>
          <p:spPr>
            <a:xfrm rot="-5400000">
              <a:off x="1278236" y="527761"/>
              <a:ext cx="10443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4" name="Shape 24"/>
            <p:cNvCxnSpPr/>
            <p:nvPr/>
          </p:nvCxnSpPr>
          <p:spPr>
            <a:xfrm rot="-5400000">
              <a:off x="1590398" y="440776"/>
              <a:ext cx="8795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5" name="Shape 25"/>
            <p:cNvCxnSpPr/>
            <p:nvPr/>
          </p:nvCxnSpPr>
          <p:spPr>
            <a:xfrm rot="-5400000">
              <a:off x="1883657" y="377227"/>
              <a:ext cx="7527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6" name="Shape 26"/>
            <p:cNvCxnSpPr/>
            <p:nvPr/>
          </p:nvCxnSpPr>
          <p:spPr>
            <a:xfrm rot="-5400000">
              <a:off x="2198066" y="292493"/>
              <a:ext cx="5834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7" name="Shape 27"/>
            <p:cNvCxnSpPr/>
            <p:nvPr/>
          </p:nvCxnSpPr>
          <p:spPr>
            <a:xfrm rot="-5400000">
              <a:off x="2521027" y="199376"/>
              <a:ext cx="3972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8" name="Shape 28"/>
            <p:cNvCxnSpPr/>
            <p:nvPr/>
          </p:nvCxnSpPr>
          <p:spPr>
            <a:xfrm rot="-5400000">
              <a:off x="2801688" y="148627"/>
              <a:ext cx="2954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9" name="Shape 29"/>
            <p:cNvCxnSpPr/>
            <p:nvPr/>
          </p:nvCxnSpPr>
          <p:spPr>
            <a:xfrm rot="-5400000">
              <a:off x="3079242" y="102444"/>
              <a:ext cx="2015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30" name="Shape 30"/>
            <p:cNvCxnSpPr/>
            <p:nvPr/>
          </p:nvCxnSpPr>
          <p:spPr>
            <a:xfrm rot="-5400000">
              <a:off x="3324762" y="85076"/>
              <a:ext cx="168600" cy="1500"/>
            </a:xfrm>
            <a:prstGeom prst="straightConnector1">
              <a:avLst/>
            </a:prstGeom>
            <a:noFill/>
            <a:ln w="12700" cap="flat">
              <a:solidFill>
                <a:srgbClr val="B7CCE4">
                  <a:alpha val="53725"/>
                </a:srgbClr>
              </a:solidFill>
              <a:prstDash val="solid"/>
              <a:round/>
              <a:headEnd type="none" w="med" len="med"/>
              <a:tailEnd type="none" w="med" len="med"/>
            </a:ln>
          </p:spPr>
        </p:cxnSp>
      </p:grpSp>
      <p:sp>
        <p:nvSpPr>
          <p:cNvPr id="31" name="Shape 31"/>
          <p:cNvSpPr txBox="1">
            <a:spLocks noGrp="1"/>
          </p:cNvSpPr>
          <p:nvPr>
            <p:ph type="title"/>
          </p:nvPr>
        </p:nvSpPr>
        <p:spPr>
          <a:xfrm>
            <a:off x="457200" y="205978"/>
            <a:ext cx="8229600" cy="857400"/>
          </a:xfrm>
          <a:prstGeom prst="rect">
            <a:avLst/>
          </a:prstGeom>
          <a:noFill/>
          <a:ln>
            <a:noFill/>
          </a:ln>
        </p:spPr>
        <p:txBody>
          <a:bodyPr lIns="91425" tIns="91425" rIns="91425" bIns="91425" anchor="b" anchorCtr="0"/>
          <a:lstStyle>
            <a:lvl1pPr>
              <a:spcBef>
                <a:spcPts val="0"/>
              </a:spcBef>
              <a:buClr>
                <a:schemeClr val="lt1"/>
              </a:buClr>
              <a:buSzPct val="100000"/>
              <a:buNone/>
              <a:defRPr sz="4400">
                <a:solidFill>
                  <a:schemeClr val="lt1"/>
                </a:solidFill>
              </a:defRPr>
            </a:lvl1pPr>
            <a:lvl2pPr>
              <a:spcBef>
                <a:spcPts val="0"/>
              </a:spcBef>
              <a:buClr>
                <a:schemeClr val="lt1"/>
              </a:buClr>
              <a:buSzPct val="100000"/>
              <a:buNone/>
              <a:defRPr sz="4400">
                <a:solidFill>
                  <a:schemeClr val="lt1"/>
                </a:solidFill>
              </a:defRPr>
            </a:lvl2pPr>
            <a:lvl3pPr>
              <a:spcBef>
                <a:spcPts val="0"/>
              </a:spcBef>
              <a:buClr>
                <a:schemeClr val="lt1"/>
              </a:buClr>
              <a:buSzPct val="100000"/>
              <a:buNone/>
              <a:defRPr sz="4400">
                <a:solidFill>
                  <a:schemeClr val="lt1"/>
                </a:solidFill>
              </a:defRPr>
            </a:lvl3pPr>
            <a:lvl4pPr>
              <a:spcBef>
                <a:spcPts val="0"/>
              </a:spcBef>
              <a:buClr>
                <a:schemeClr val="lt1"/>
              </a:buClr>
              <a:buSzPct val="100000"/>
              <a:buNone/>
              <a:defRPr sz="4400">
                <a:solidFill>
                  <a:schemeClr val="lt1"/>
                </a:solidFill>
              </a:defRPr>
            </a:lvl4pPr>
            <a:lvl5pPr>
              <a:spcBef>
                <a:spcPts val="0"/>
              </a:spcBef>
              <a:buClr>
                <a:schemeClr val="lt1"/>
              </a:buClr>
              <a:buSzPct val="100000"/>
              <a:buNone/>
              <a:defRPr sz="4400">
                <a:solidFill>
                  <a:schemeClr val="lt1"/>
                </a:solidFill>
              </a:defRPr>
            </a:lvl5pPr>
            <a:lvl6pPr>
              <a:spcBef>
                <a:spcPts val="0"/>
              </a:spcBef>
              <a:buClr>
                <a:schemeClr val="lt1"/>
              </a:buClr>
              <a:buSzPct val="100000"/>
              <a:buNone/>
              <a:defRPr sz="4400">
                <a:solidFill>
                  <a:schemeClr val="lt1"/>
                </a:solidFill>
              </a:defRPr>
            </a:lvl6pPr>
            <a:lvl7pPr>
              <a:spcBef>
                <a:spcPts val="0"/>
              </a:spcBef>
              <a:buClr>
                <a:schemeClr val="lt1"/>
              </a:buClr>
              <a:buSzPct val="100000"/>
              <a:buNone/>
              <a:defRPr sz="4400">
                <a:solidFill>
                  <a:schemeClr val="lt1"/>
                </a:solidFill>
              </a:defRPr>
            </a:lvl7pPr>
            <a:lvl8pPr>
              <a:spcBef>
                <a:spcPts val="0"/>
              </a:spcBef>
              <a:buClr>
                <a:schemeClr val="lt1"/>
              </a:buClr>
              <a:buSzPct val="100000"/>
              <a:buNone/>
              <a:defRPr sz="4400">
                <a:solidFill>
                  <a:schemeClr val="lt1"/>
                </a:solidFill>
              </a:defRPr>
            </a:lvl8pPr>
            <a:lvl9pPr>
              <a:spcBef>
                <a:spcPts val="0"/>
              </a:spcBef>
              <a:buClr>
                <a:schemeClr val="lt1"/>
              </a:buClr>
              <a:buSzPct val="100000"/>
              <a:buNone/>
              <a:defRPr sz="4400">
                <a:solidFill>
                  <a:schemeClr val="lt1"/>
                </a:solidFill>
              </a:defRPr>
            </a:lvl9pPr>
          </a:lstStyle>
          <a:p>
            <a:endParaRPr/>
          </a:p>
        </p:txBody>
      </p:sp>
      <p:sp>
        <p:nvSpPr>
          <p:cNvPr id="32" name="Shape 32"/>
          <p:cNvSpPr txBox="1">
            <a:spLocks noGrp="1"/>
          </p:cNvSpPr>
          <p:nvPr>
            <p:ph type="body" idx="1"/>
          </p:nvPr>
        </p:nvSpPr>
        <p:spPr>
          <a:xfrm>
            <a:off x="457200" y="1200150"/>
            <a:ext cx="8229600" cy="3394500"/>
          </a:xfrm>
          <a:prstGeom prst="rect">
            <a:avLst/>
          </a:prstGeom>
          <a:noFill/>
          <a:ln>
            <a:noFill/>
          </a:ln>
        </p:spPr>
        <p:txBody>
          <a:bodyPr lIns="91425" tIns="91425" rIns="91425" bIns="91425" anchor="t" anchorCtr="0"/>
          <a:lstStyle>
            <a:lvl1pPr>
              <a:spcBef>
                <a:spcPts val="0"/>
              </a:spcBef>
              <a:buClr>
                <a:schemeClr val="dk2"/>
              </a:buClr>
              <a:buSzPct val="100000"/>
              <a:defRPr sz="1800">
                <a:solidFill>
                  <a:schemeClr val="dk2"/>
                </a:solidFill>
              </a:defRPr>
            </a:lvl1pPr>
            <a:lvl2pPr>
              <a:spcBef>
                <a:spcPts val="360"/>
              </a:spcBef>
              <a:buClr>
                <a:schemeClr val="dk2"/>
              </a:buClr>
              <a:buSzPct val="100000"/>
              <a:defRPr sz="1800">
                <a:solidFill>
                  <a:schemeClr val="dk2"/>
                </a:solidFill>
              </a:defRPr>
            </a:lvl2pPr>
            <a:lvl3pPr>
              <a:spcBef>
                <a:spcPts val="360"/>
              </a:spcBef>
              <a:buClr>
                <a:schemeClr val="dk2"/>
              </a:buClr>
              <a:buSzPct val="100000"/>
              <a:defRPr sz="1800">
                <a:solidFill>
                  <a:schemeClr val="dk2"/>
                </a:solidFill>
              </a:defRPr>
            </a:lvl3pPr>
            <a:lvl4pPr>
              <a:spcBef>
                <a:spcPts val="360"/>
              </a:spcBef>
              <a:buClr>
                <a:schemeClr val="dk2"/>
              </a:buClr>
              <a:buSzPct val="100000"/>
              <a:defRPr sz="1800">
                <a:solidFill>
                  <a:schemeClr val="dk2"/>
                </a:solidFill>
              </a:defRPr>
            </a:lvl4pPr>
            <a:lvl5pPr>
              <a:spcBef>
                <a:spcPts val="360"/>
              </a:spcBef>
              <a:buClr>
                <a:schemeClr val="dk2"/>
              </a:buClr>
              <a:buSzPct val="100000"/>
              <a:defRPr sz="1800">
                <a:solidFill>
                  <a:schemeClr val="dk2"/>
                </a:solidFill>
              </a:defRPr>
            </a:lvl5pPr>
            <a:lvl6pPr>
              <a:spcBef>
                <a:spcPts val="360"/>
              </a:spcBef>
              <a:buClr>
                <a:schemeClr val="dk2"/>
              </a:buClr>
              <a:buSzPct val="100000"/>
              <a:defRPr sz="1800">
                <a:solidFill>
                  <a:schemeClr val="dk2"/>
                </a:solidFill>
              </a:defRPr>
            </a:lvl6pPr>
            <a:lvl7pPr>
              <a:spcBef>
                <a:spcPts val="360"/>
              </a:spcBef>
              <a:buClr>
                <a:schemeClr val="dk2"/>
              </a:buClr>
              <a:buSzPct val="100000"/>
              <a:defRPr sz="1800">
                <a:solidFill>
                  <a:schemeClr val="dk2"/>
                </a:solidFill>
              </a:defRPr>
            </a:lvl7pPr>
            <a:lvl8pPr>
              <a:spcBef>
                <a:spcPts val="360"/>
              </a:spcBef>
              <a:buClr>
                <a:schemeClr val="dk2"/>
              </a:buClr>
              <a:buSzPct val="100000"/>
              <a:defRPr sz="1800">
                <a:solidFill>
                  <a:schemeClr val="dk2"/>
                </a:solidFill>
              </a:defRPr>
            </a:lvl8pPr>
            <a:lvl9pPr>
              <a:spcBef>
                <a:spcPts val="360"/>
              </a:spcBef>
              <a:buClr>
                <a:schemeClr val="dk2"/>
              </a:buClr>
              <a:buSzPct val="100000"/>
              <a:defRPr sz="1800">
                <a:solidFill>
                  <a:schemeClr val="dk2"/>
                </a:solidFill>
              </a:defRPr>
            </a:lvl9pPr>
          </a:lstStyle>
          <a:p>
            <a:endParaRPr/>
          </a:p>
        </p:txBody>
      </p:sp>
      <p:grpSp>
        <p:nvGrpSpPr>
          <p:cNvPr id="33" name="Shape 33"/>
          <p:cNvGrpSpPr/>
          <p:nvPr/>
        </p:nvGrpSpPr>
        <p:grpSpPr>
          <a:xfrm rot="10800000">
            <a:off x="5734187" y="3035893"/>
            <a:ext cx="3409812" cy="2107677"/>
            <a:chOff x="0" y="1493"/>
            <a:chExt cx="3409812" cy="2810236"/>
          </a:xfrm>
        </p:grpSpPr>
        <p:cxnSp>
          <p:nvCxnSpPr>
            <p:cNvPr id="34" name="Shape 34"/>
            <p:cNvCxnSpPr/>
            <p:nvPr/>
          </p:nvCxnSpPr>
          <p:spPr>
            <a:xfrm>
              <a:off x="0" y="245542"/>
              <a:ext cx="32510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35" name="Shape 35"/>
            <p:cNvCxnSpPr/>
            <p:nvPr/>
          </p:nvCxnSpPr>
          <p:spPr>
            <a:xfrm rot="-5400000">
              <a:off x="-1212177" y="1407880"/>
              <a:ext cx="28062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36" name="Shape 36"/>
            <p:cNvCxnSpPr/>
            <p:nvPr/>
          </p:nvCxnSpPr>
          <p:spPr>
            <a:xfrm>
              <a:off x="0" y="474143"/>
              <a:ext cx="26669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37" name="Shape 37"/>
            <p:cNvCxnSpPr/>
            <p:nvPr/>
          </p:nvCxnSpPr>
          <p:spPr>
            <a:xfrm>
              <a:off x="0" y="702743"/>
              <a:ext cx="21675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38" name="Shape 38"/>
            <p:cNvCxnSpPr/>
            <p:nvPr/>
          </p:nvCxnSpPr>
          <p:spPr>
            <a:xfrm>
              <a:off x="0" y="931342"/>
              <a:ext cx="18626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39" name="Shape 39"/>
            <p:cNvCxnSpPr/>
            <p:nvPr/>
          </p:nvCxnSpPr>
          <p:spPr>
            <a:xfrm>
              <a:off x="0" y="1159942"/>
              <a:ext cx="14900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0" name="Shape 40"/>
            <p:cNvCxnSpPr/>
            <p:nvPr/>
          </p:nvCxnSpPr>
          <p:spPr>
            <a:xfrm>
              <a:off x="0" y="1388542"/>
              <a:ext cx="12191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1" name="Shape 41"/>
            <p:cNvCxnSpPr/>
            <p:nvPr/>
          </p:nvCxnSpPr>
          <p:spPr>
            <a:xfrm>
              <a:off x="0" y="1617142"/>
              <a:ext cx="9905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2" name="Shape 42"/>
            <p:cNvCxnSpPr/>
            <p:nvPr/>
          </p:nvCxnSpPr>
          <p:spPr>
            <a:xfrm>
              <a:off x="0" y="1845742"/>
              <a:ext cx="7452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3" name="Shape 43"/>
            <p:cNvCxnSpPr/>
            <p:nvPr/>
          </p:nvCxnSpPr>
          <p:spPr>
            <a:xfrm>
              <a:off x="0" y="2074342"/>
              <a:ext cx="5333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4" name="Shape 44"/>
            <p:cNvCxnSpPr/>
            <p:nvPr/>
          </p:nvCxnSpPr>
          <p:spPr>
            <a:xfrm>
              <a:off x="0" y="2302943"/>
              <a:ext cx="2624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5" name="Shape 45"/>
            <p:cNvCxnSpPr/>
            <p:nvPr/>
          </p:nvCxnSpPr>
          <p:spPr>
            <a:xfrm rot="-5400000">
              <a:off x="-814261" y="1238115"/>
              <a:ext cx="24683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6" name="Shape 46"/>
            <p:cNvCxnSpPr/>
            <p:nvPr/>
          </p:nvCxnSpPr>
          <p:spPr>
            <a:xfrm rot="-5400000">
              <a:off x="-357712" y="1014527"/>
              <a:ext cx="20180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7" name="Shape 47"/>
            <p:cNvCxnSpPr/>
            <p:nvPr/>
          </p:nvCxnSpPr>
          <p:spPr>
            <a:xfrm rot="-5400000">
              <a:off x="-853" y="887576"/>
              <a:ext cx="17639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8" name="Shape 48"/>
            <p:cNvCxnSpPr/>
            <p:nvPr/>
          </p:nvCxnSpPr>
          <p:spPr>
            <a:xfrm rot="-5400000">
              <a:off x="326307" y="790194"/>
              <a:ext cx="15693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9" name="Shape 49"/>
            <p:cNvCxnSpPr/>
            <p:nvPr/>
          </p:nvCxnSpPr>
          <p:spPr>
            <a:xfrm rot="-5400000">
              <a:off x="636516" y="709726"/>
              <a:ext cx="14085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50" name="Shape 50"/>
            <p:cNvCxnSpPr/>
            <p:nvPr/>
          </p:nvCxnSpPr>
          <p:spPr>
            <a:xfrm rot="-5400000">
              <a:off x="972228" y="603961"/>
              <a:ext cx="11967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51" name="Shape 51"/>
            <p:cNvCxnSpPr/>
            <p:nvPr/>
          </p:nvCxnSpPr>
          <p:spPr>
            <a:xfrm rot="-5400000">
              <a:off x="1278236" y="527761"/>
              <a:ext cx="10443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52" name="Shape 52"/>
            <p:cNvCxnSpPr/>
            <p:nvPr/>
          </p:nvCxnSpPr>
          <p:spPr>
            <a:xfrm rot="-5400000">
              <a:off x="1590398" y="440776"/>
              <a:ext cx="8795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53" name="Shape 53"/>
            <p:cNvCxnSpPr/>
            <p:nvPr/>
          </p:nvCxnSpPr>
          <p:spPr>
            <a:xfrm rot="-5400000">
              <a:off x="1883657" y="377227"/>
              <a:ext cx="7527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54" name="Shape 54"/>
            <p:cNvCxnSpPr/>
            <p:nvPr/>
          </p:nvCxnSpPr>
          <p:spPr>
            <a:xfrm rot="-5400000">
              <a:off x="2198066" y="292493"/>
              <a:ext cx="5834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55" name="Shape 55"/>
            <p:cNvCxnSpPr/>
            <p:nvPr/>
          </p:nvCxnSpPr>
          <p:spPr>
            <a:xfrm rot="-5400000">
              <a:off x="2521027" y="199376"/>
              <a:ext cx="3972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56" name="Shape 56"/>
            <p:cNvCxnSpPr/>
            <p:nvPr/>
          </p:nvCxnSpPr>
          <p:spPr>
            <a:xfrm rot="-5400000">
              <a:off x="2801688" y="148627"/>
              <a:ext cx="2954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57" name="Shape 57"/>
            <p:cNvCxnSpPr/>
            <p:nvPr/>
          </p:nvCxnSpPr>
          <p:spPr>
            <a:xfrm rot="-5400000">
              <a:off x="3079242" y="102444"/>
              <a:ext cx="2015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58" name="Shape 58"/>
            <p:cNvCxnSpPr/>
            <p:nvPr/>
          </p:nvCxnSpPr>
          <p:spPr>
            <a:xfrm rot="-5400000">
              <a:off x="3324762" y="85076"/>
              <a:ext cx="168600" cy="1500"/>
            </a:xfrm>
            <a:prstGeom prst="straightConnector1">
              <a:avLst/>
            </a:prstGeom>
            <a:noFill/>
            <a:ln w="12700" cap="flat">
              <a:solidFill>
                <a:srgbClr val="B7CCE4">
                  <a:alpha val="53725"/>
                </a:srgbClr>
              </a:solidFill>
              <a:prstDash val="solid"/>
              <a:round/>
              <a:headEnd type="none" w="med" len="med"/>
              <a:tailEnd type="none" w="med" len="med"/>
            </a:ln>
          </p:spPr>
        </p:cxnSp>
      </p:gr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4" Type="http://schemas.openxmlformats.org/officeDocument/2006/relationships/image" Target="../media/image7.jpeg"/><Relationship Id="rId5" Type="http://schemas.openxmlformats.org/officeDocument/2006/relationships/image" Target="../media/image8.jpeg"/><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9.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jp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3.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3.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4" Type="http://schemas.openxmlformats.org/officeDocument/2006/relationships/image" Target="../media/image5.jpg"/><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txBox="1">
            <a:spLocks noGrp="1"/>
          </p:cNvSpPr>
          <p:nvPr>
            <p:ph type="ctrTitle"/>
          </p:nvPr>
        </p:nvSpPr>
        <p:spPr>
          <a:xfrm>
            <a:off x="685800" y="1605557"/>
            <a:ext cx="7772400" cy="1684199"/>
          </a:xfrm>
          <a:prstGeom prst="rect">
            <a:avLst/>
          </a:prstGeom>
        </p:spPr>
        <p:txBody>
          <a:bodyPr lIns="91425" tIns="91425" rIns="91425" bIns="91425" anchor="b" anchorCtr="0">
            <a:noAutofit/>
          </a:bodyPr>
          <a:lstStyle/>
          <a:p>
            <a:pPr>
              <a:spcBef>
                <a:spcPts val="0"/>
              </a:spcBef>
              <a:buNone/>
            </a:pPr>
            <a:r>
              <a:rPr lang="en"/>
              <a:t>Making Connections and Inferences</a:t>
            </a:r>
          </a:p>
        </p:txBody>
      </p:sp>
    </p:spTree>
  </p:cSld>
  <p:clrMapOvr>
    <a:masterClrMapping/>
  </p:clrMapOvr>
  <p:transition xmlns:p14="http://schemas.microsoft.com/office/powerpoint/2010/mai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Shape 175"/>
          <p:cNvSpPr txBox="1">
            <a:spLocks noGrp="1"/>
          </p:cNvSpPr>
          <p:nvPr>
            <p:ph type="title"/>
          </p:nvPr>
        </p:nvSpPr>
        <p:spPr>
          <a:xfrm>
            <a:off x="457200" y="101100"/>
            <a:ext cx="7315499" cy="1013999"/>
          </a:xfrm>
          <a:prstGeom prst="rect">
            <a:avLst/>
          </a:prstGeom>
        </p:spPr>
        <p:txBody>
          <a:bodyPr lIns="91425" tIns="91425" rIns="91425" bIns="91425" anchor="b" anchorCtr="0">
            <a:noAutofit/>
          </a:bodyPr>
          <a:lstStyle/>
          <a:p>
            <a:pPr>
              <a:spcBef>
                <a:spcPts val="0"/>
              </a:spcBef>
              <a:buNone/>
            </a:pPr>
            <a:r>
              <a:rPr lang="en"/>
              <a:t>Pair - Share</a:t>
            </a:r>
          </a:p>
        </p:txBody>
      </p:sp>
      <p:pic>
        <p:nvPicPr>
          <p:cNvPr id="176" name="Shape 176"/>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6037050" y="3768700"/>
            <a:ext cx="3064472" cy="1273275"/>
          </a:xfrm>
          <a:prstGeom prst="rect">
            <a:avLst/>
          </a:prstGeom>
          <a:noFill/>
          <a:ln>
            <a:noFill/>
          </a:ln>
        </p:spPr>
      </p:pic>
      <p:sp>
        <p:nvSpPr>
          <p:cNvPr id="177" name="Shape 177"/>
          <p:cNvSpPr txBox="1"/>
          <p:nvPr/>
        </p:nvSpPr>
        <p:spPr>
          <a:xfrm>
            <a:off x="-76200" y="1310975"/>
            <a:ext cx="2536499" cy="900000"/>
          </a:xfrm>
          <a:prstGeom prst="rect">
            <a:avLst/>
          </a:prstGeom>
          <a:noFill/>
          <a:ln>
            <a:noFill/>
          </a:ln>
        </p:spPr>
        <p:txBody>
          <a:bodyPr lIns="91425" tIns="91425" rIns="91425" bIns="91425" anchor="t" anchorCtr="0">
            <a:noAutofit/>
          </a:bodyPr>
          <a:lstStyle/>
          <a:p>
            <a:pPr rtl="0">
              <a:spcBef>
                <a:spcPts val="0"/>
              </a:spcBef>
              <a:buNone/>
            </a:pPr>
            <a:r>
              <a:rPr lang="en" sz="3000" b="1"/>
              <a:t>Evidence:</a:t>
            </a:r>
          </a:p>
          <a:p>
            <a:pPr rtl="0">
              <a:spcBef>
                <a:spcPts val="0"/>
              </a:spcBef>
              <a:buNone/>
            </a:pPr>
            <a:endParaRPr sz="600" b="1"/>
          </a:p>
          <a:p>
            <a:pPr rtl="0">
              <a:spcBef>
                <a:spcPts val="0"/>
              </a:spcBef>
              <a:buNone/>
            </a:pPr>
            <a:endParaRPr sz="600" b="1"/>
          </a:p>
          <a:p>
            <a:pPr>
              <a:spcBef>
                <a:spcPts val="0"/>
              </a:spcBef>
              <a:buNone/>
            </a:pPr>
            <a:r>
              <a:rPr lang="en" sz="3000" b="1"/>
              <a:t>Inference:</a:t>
            </a:r>
          </a:p>
        </p:txBody>
      </p:sp>
      <p:sp>
        <p:nvSpPr>
          <p:cNvPr id="178" name="Shape 178"/>
          <p:cNvSpPr txBox="1"/>
          <p:nvPr/>
        </p:nvSpPr>
        <p:spPr>
          <a:xfrm>
            <a:off x="1802800" y="1355950"/>
            <a:ext cx="8006700" cy="1101900"/>
          </a:xfrm>
          <a:prstGeom prst="rect">
            <a:avLst/>
          </a:prstGeom>
          <a:noFill/>
          <a:ln>
            <a:noFill/>
          </a:ln>
        </p:spPr>
        <p:txBody>
          <a:bodyPr lIns="91425" tIns="91425" rIns="91425" bIns="91425" anchor="t" anchorCtr="0">
            <a:noAutofit/>
          </a:bodyPr>
          <a:lstStyle/>
          <a:p>
            <a:pPr rtl="0">
              <a:spcBef>
                <a:spcPts val="0"/>
              </a:spcBef>
              <a:buNone/>
            </a:pPr>
            <a:r>
              <a:rPr lang="en" sz="2000">
                <a:solidFill>
                  <a:schemeClr val="dk2"/>
                </a:solidFill>
              </a:rPr>
              <a:t>Extinct whale fossil in</a:t>
            </a:r>
          </a:p>
          <a:p>
            <a:pPr rtl="0">
              <a:spcBef>
                <a:spcPts val="0"/>
              </a:spcBef>
              <a:buNone/>
            </a:pPr>
            <a:r>
              <a:rPr lang="en" sz="2000">
                <a:solidFill>
                  <a:schemeClr val="dk2"/>
                </a:solidFill>
              </a:rPr>
              <a:t>Andes mountains</a:t>
            </a:r>
          </a:p>
          <a:p>
            <a:pPr rtl="0">
              <a:spcBef>
                <a:spcPts val="0"/>
              </a:spcBef>
              <a:buNone/>
            </a:pPr>
            <a:endParaRPr sz="600">
              <a:solidFill>
                <a:schemeClr val="dk2"/>
              </a:solidFill>
            </a:endParaRPr>
          </a:p>
          <a:p>
            <a:pPr lvl="0" rtl="0">
              <a:spcBef>
                <a:spcPts val="0"/>
              </a:spcBef>
              <a:buNone/>
            </a:pPr>
            <a:r>
              <a:rPr lang="en" sz="2000">
                <a:solidFill>
                  <a:schemeClr val="dk2"/>
                </a:solidFill>
              </a:rPr>
              <a:t>The land that makes up the mountains used to be under the</a:t>
            </a:r>
          </a:p>
          <a:p>
            <a:pPr lvl="0" rtl="0">
              <a:spcBef>
                <a:spcPts val="0"/>
              </a:spcBef>
              <a:buClr>
                <a:schemeClr val="dk1"/>
              </a:buClr>
              <a:buSzPct val="55000"/>
              <a:buFont typeface="Arial"/>
              <a:buNone/>
            </a:pPr>
            <a:r>
              <a:rPr lang="en" sz="2000">
                <a:solidFill>
                  <a:schemeClr val="dk2"/>
                </a:solidFill>
              </a:rPr>
              <a:t>ocean</a:t>
            </a:r>
          </a:p>
          <a:p>
            <a:pPr>
              <a:spcBef>
                <a:spcPts val="0"/>
              </a:spcBef>
              <a:buNone/>
            </a:pPr>
            <a:endParaRPr sz="2000">
              <a:solidFill>
                <a:schemeClr val="dk2"/>
              </a:solidFill>
            </a:endParaRPr>
          </a:p>
        </p:txBody>
      </p:sp>
      <p:sp>
        <p:nvSpPr>
          <p:cNvPr id="179" name="Shape 179"/>
          <p:cNvSpPr txBox="1"/>
          <p:nvPr/>
        </p:nvSpPr>
        <p:spPr>
          <a:xfrm>
            <a:off x="-76200" y="2666800"/>
            <a:ext cx="2536499" cy="900000"/>
          </a:xfrm>
          <a:prstGeom prst="rect">
            <a:avLst/>
          </a:prstGeom>
          <a:noFill/>
          <a:ln>
            <a:noFill/>
          </a:ln>
        </p:spPr>
        <p:txBody>
          <a:bodyPr lIns="91425" tIns="91425" rIns="91425" bIns="91425" anchor="t" anchorCtr="0">
            <a:noAutofit/>
          </a:bodyPr>
          <a:lstStyle/>
          <a:p>
            <a:pPr lvl="0" rtl="0">
              <a:spcBef>
                <a:spcPts val="0"/>
              </a:spcBef>
              <a:buNone/>
            </a:pPr>
            <a:r>
              <a:rPr lang="en" sz="3000" b="1"/>
              <a:t>Explanation:</a:t>
            </a:r>
          </a:p>
        </p:txBody>
      </p:sp>
      <p:sp>
        <p:nvSpPr>
          <p:cNvPr id="180" name="Shape 180"/>
          <p:cNvSpPr txBox="1"/>
          <p:nvPr/>
        </p:nvSpPr>
        <p:spPr>
          <a:xfrm>
            <a:off x="2251500" y="2666800"/>
            <a:ext cx="6638699" cy="1101900"/>
          </a:xfrm>
          <a:prstGeom prst="rect">
            <a:avLst/>
          </a:prstGeom>
          <a:noFill/>
          <a:ln>
            <a:noFill/>
          </a:ln>
        </p:spPr>
        <p:txBody>
          <a:bodyPr lIns="91425" tIns="91425" rIns="91425" bIns="91425" anchor="t" anchorCtr="0">
            <a:noAutofit/>
          </a:bodyPr>
          <a:lstStyle/>
          <a:p>
            <a:pPr lvl="0" rtl="0">
              <a:spcBef>
                <a:spcPts val="0"/>
              </a:spcBef>
              <a:buNone/>
            </a:pPr>
            <a:r>
              <a:rPr lang="en" sz="2000">
                <a:solidFill>
                  <a:schemeClr val="dk2"/>
                </a:solidFill>
              </a:rPr>
              <a:t>Whales live in the ocean. Since the whale is now extinct, it must have lived long ago. When it died, it must have settled to the bottom of the ocean.</a:t>
            </a:r>
          </a:p>
        </p:txBody>
      </p:sp>
      <p:sp>
        <p:nvSpPr>
          <p:cNvPr id="181" name="Shape 181"/>
          <p:cNvSpPr txBox="1"/>
          <p:nvPr/>
        </p:nvSpPr>
        <p:spPr>
          <a:xfrm>
            <a:off x="-76200" y="3623337"/>
            <a:ext cx="2536499" cy="900000"/>
          </a:xfrm>
          <a:prstGeom prst="rect">
            <a:avLst/>
          </a:prstGeom>
          <a:noFill/>
          <a:ln>
            <a:noFill/>
          </a:ln>
        </p:spPr>
        <p:txBody>
          <a:bodyPr lIns="91425" tIns="91425" rIns="91425" bIns="91425" anchor="t" anchorCtr="0">
            <a:noAutofit/>
          </a:bodyPr>
          <a:lstStyle/>
          <a:p>
            <a:pPr lvl="0" rtl="0">
              <a:spcBef>
                <a:spcPts val="0"/>
              </a:spcBef>
              <a:buNone/>
            </a:pPr>
            <a:r>
              <a:rPr lang="en" sz="3000" b="1"/>
              <a:t>Bigger Picture:</a:t>
            </a:r>
          </a:p>
        </p:txBody>
      </p:sp>
      <p:sp>
        <p:nvSpPr>
          <p:cNvPr id="182" name="Shape 182"/>
          <p:cNvSpPr txBox="1"/>
          <p:nvPr/>
        </p:nvSpPr>
        <p:spPr>
          <a:xfrm>
            <a:off x="1444925" y="3760375"/>
            <a:ext cx="4995900" cy="1101900"/>
          </a:xfrm>
          <a:prstGeom prst="rect">
            <a:avLst/>
          </a:prstGeom>
          <a:noFill/>
          <a:ln>
            <a:noFill/>
          </a:ln>
        </p:spPr>
        <p:txBody>
          <a:bodyPr lIns="91425" tIns="91425" rIns="91425" bIns="91425" anchor="t" anchorCtr="0">
            <a:noAutofit/>
          </a:bodyPr>
          <a:lstStyle/>
          <a:p>
            <a:pPr lvl="0" rtl="0">
              <a:spcBef>
                <a:spcPts val="0"/>
              </a:spcBef>
              <a:buNone/>
            </a:pPr>
            <a:r>
              <a:rPr lang="en" sz="2000">
                <a:solidFill>
                  <a:schemeClr val="dk2"/>
                </a:solidFill>
              </a:rPr>
              <a:t>The Andes mountains must have risen from the sea as a result of the oceanic crust subducting under the continental crust.</a:t>
            </a:r>
          </a:p>
        </p:txBody>
      </p:sp>
      <p:pic>
        <p:nvPicPr>
          <p:cNvPr id="183" name="Shape 183"/>
          <p:cNvPicPr preferRelativeResize="0"/>
          <p:nvPr/>
        </p:nvPicPr>
        <p:blipFill rotWithShape="1">
          <a:blip r:embed="rId4" cstate="email">
            <a:alphaModFix/>
            <a:extLst>
              <a:ext uri="{28A0092B-C50C-407E-A947-70E740481C1C}">
                <a14:useLocalDpi xmlns:a14="http://schemas.microsoft.com/office/drawing/2010/main"/>
              </a:ext>
            </a:extLst>
          </a:blip>
          <a:srcRect/>
          <a:stretch/>
        </p:blipFill>
        <p:spPr>
          <a:xfrm>
            <a:off x="6593225" y="228375"/>
            <a:ext cx="2484074" cy="1880224"/>
          </a:xfrm>
          <a:prstGeom prst="rect">
            <a:avLst/>
          </a:prstGeom>
          <a:noFill/>
          <a:ln>
            <a:noFill/>
          </a:ln>
        </p:spPr>
      </p:pic>
      <p:pic>
        <p:nvPicPr>
          <p:cNvPr id="184" name="Shape 184"/>
          <p:cNvPicPr preferRelativeResize="0"/>
          <p:nvPr/>
        </p:nvPicPr>
        <p:blipFill>
          <a:blip r:embed="rId5" cstate="email">
            <a:alphaModFix/>
            <a:extLst>
              <a:ext uri="{28A0092B-C50C-407E-A947-70E740481C1C}">
                <a14:useLocalDpi xmlns:a14="http://schemas.microsoft.com/office/drawing/2010/main"/>
              </a:ext>
            </a:extLst>
          </a:blip>
          <a:stretch>
            <a:fillRect/>
          </a:stretch>
        </p:blipFill>
        <p:spPr>
          <a:xfrm>
            <a:off x="4515824" y="67449"/>
            <a:ext cx="2262475" cy="1809975"/>
          </a:xfrm>
          <a:prstGeom prst="rect">
            <a:avLst/>
          </a:prstGeom>
          <a:noFill/>
          <a:ln>
            <a:noFill/>
          </a:ln>
        </p:spPr>
      </p:pic>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8"/>
                                        </p:tgtEl>
                                        <p:attrNameLst>
                                          <p:attrName>style.visibility</p:attrName>
                                        </p:attrNameLst>
                                      </p:cBhvr>
                                      <p:to>
                                        <p:strVal val="visible"/>
                                      </p:to>
                                    </p:set>
                                    <p:animEffect transition="in" filter="fade">
                                      <p:cBhvr>
                                        <p:cTn id="7" dur="1000"/>
                                        <p:tgtEl>
                                          <p:spTgt spid="17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9"/>
                                        </p:tgtEl>
                                        <p:attrNameLst>
                                          <p:attrName>style.visibility</p:attrName>
                                        </p:attrNameLst>
                                      </p:cBhvr>
                                      <p:to>
                                        <p:strVal val="visible"/>
                                      </p:to>
                                    </p:set>
                                    <p:animEffect transition="in" filter="fade">
                                      <p:cBhvr>
                                        <p:cTn id="12" dur="1000"/>
                                        <p:tgtEl>
                                          <p:spTgt spid="17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80"/>
                                        </p:tgtEl>
                                        <p:attrNameLst>
                                          <p:attrName>style.visibility</p:attrName>
                                        </p:attrNameLst>
                                      </p:cBhvr>
                                      <p:to>
                                        <p:strVal val="visible"/>
                                      </p:to>
                                    </p:set>
                                    <p:animEffect transition="in" filter="fade">
                                      <p:cBhvr>
                                        <p:cTn id="17" dur="1000"/>
                                        <p:tgtEl>
                                          <p:spTgt spid="18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81"/>
                                        </p:tgtEl>
                                        <p:attrNameLst>
                                          <p:attrName>style.visibility</p:attrName>
                                        </p:attrNameLst>
                                      </p:cBhvr>
                                      <p:to>
                                        <p:strVal val="visible"/>
                                      </p:to>
                                    </p:set>
                                    <p:animEffect transition="in" filter="fade">
                                      <p:cBhvr>
                                        <p:cTn id="22" dur="1000"/>
                                        <p:tgtEl>
                                          <p:spTgt spid="18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82"/>
                                        </p:tgtEl>
                                        <p:attrNameLst>
                                          <p:attrName>style.visibility</p:attrName>
                                        </p:attrNameLst>
                                      </p:cBhvr>
                                      <p:to>
                                        <p:strVal val="visible"/>
                                      </p:to>
                                    </p:set>
                                    <p:animEffect transition="in" filter="fade">
                                      <p:cBhvr>
                                        <p:cTn id="27" dur="1000"/>
                                        <p:tgtEl>
                                          <p:spTgt spid="182"/>
                                        </p:tgtEl>
                                      </p:cBhvr>
                                    </p:animEffect>
                                  </p:childTnLst>
                                </p:cTn>
                              </p:par>
                              <p:par>
                                <p:cTn id="28" presetID="10" presetClass="entr" presetSubtype="0" fill="hold" nodeType="withEffect">
                                  <p:stCondLst>
                                    <p:cond delay="0"/>
                                  </p:stCondLst>
                                  <p:childTnLst>
                                    <p:set>
                                      <p:cBhvr>
                                        <p:cTn id="29" dur="1" fill="hold">
                                          <p:stCondLst>
                                            <p:cond delay="0"/>
                                          </p:stCondLst>
                                        </p:cTn>
                                        <p:tgtEl>
                                          <p:spTgt spid="176"/>
                                        </p:tgtEl>
                                        <p:attrNameLst>
                                          <p:attrName>style.visibility</p:attrName>
                                        </p:attrNameLst>
                                      </p:cBhvr>
                                      <p:to>
                                        <p:strVal val="visible"/>
                                      </p:to>
                                    </p:set>
                                    <p:animEffect transition="in" filter="fade">
                                      <p:cBhvr>
                                        <p:cTn id="30" dur="1000"/>
                                        <p:tgtEl>
                                          <p:spTgt spid="1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Shape 189"/>
          <p:cNvSpPr txBox="1">
            <a:spLocks noGrp="1"/>
          </p:cNvSpPr>
          <p:nvPr>
            <p:ph type="title"/>
          </p:nvPr>
        </p:nvSpPr>
        <p:spPr>
          <a:xfrm>
            <a:off x="457200" y="101100"/>
            <a:ext cx="7315499" cy="1013999"/>
          </a:xfrm>
          <a:prstGeom prst="rect">
            <a:avLst/>
          </a:prstGeom>
        </p:spPr>
        <p:txBody>
          <a:bodyPr lIns="91425" tIns="91425" rIns="91425" bIns="91425" anchor="b" anchorCtr="0">
            <a:noAutofit/>
          </a:bodyPr>
          <a:lstStyle/>
          <a:p>
            <a:pPr lvl="0">
              <a:spcBef>
                <a:spcPts val="0"/>
              </a:spcBef>
              <a:buNone/>
            </a:pPr>
            <a:r>
              <a:rPr lang="en"/>
              <a:t>Practice on Deposition!</a:t>
            </a:r>
          </a:p>
        </p:txBody>
      </p:sp>
      <p:sp>
        <p:nvSpPr>
          <p:cNvPr id="190" name="Shape 190"/>
          <p:cNvSpPr txBox="1"/>
          <p:nvPr/>
        </p:nvSpPr>
        <p:spPr>
          <a:xfrm>
            <a:off x="76200" y="1158575"/>
            <a:ext cx="4757100" cy="4157400"/>
          </a:xfrm>
          <a:prstGeom prst="rect">
            <a:avLst/>
          </a:prstGeom>
          <a:noFill/>
          <a:ln>
            <a:noFill/>
          </a:ln>
        </p:spPr>
        <p:txBody>
          <a:bodyPr lIns="91425" tIns="91425" rIns="91425" bIns="91425" anchor="t" anchorCtr="0">
            <a:noAutofit/>
          </a:bodyPr>
          <a:lstStyle/>
          <a:p>
            <a:pPr marL="457200" lvl="0" indent="-419100" rtl="0">
              <a:spcBef>
                <a:spcPts val="0"/>
              </a:spcBef>
              <a:buClr>
                <a:srgbClr val="000000"/>
              </a:buClr>
              <a:buSzPct val="100000"/>
              <a:buFont typeface="Arial"/>
              <a:buAutoNum type="arabicPeriod"/>
            </a:pPr>
            <a:r>
              <a:rPr lang="en" sz="3000" b="1"/>
              <a:t>Evidence </a:t>
            </a:r>
            <a:r>
              <a:rPr lang="en" sz="2400" b="1"/>
              <a:t>(what do you see?)</a:t>
            </a:r>
          </a:p>
          <a:p>
            <a:pPr lvl="0" rtl="0">
              <a:spcBef>
                <a:spcPts val="0"/>
              </a:spcBef>
              <a:buNone/>
            </a:pPr>
            <a:endParaRPr sz="600" b="1"/>
          </a:p>
          <a:p>
            <a:pPr marL="457200" lvl="0" indent="-419100" rtl="0">
              <a:spcBef>
                <a:spcPts val="0"/>
              </a:spcBef>
              <a:buClr>
                <a:srgbClr val="000000"/>
              </a:buClr>
              <a:buSzPct val="100000"/>
              <a:buFont typeface="Arial"/>
              <a:buAutoNum type="arabicPeriod"/>
            </a:pPr>
            <a:r>
              <a:rPr lang="en" sz="3000" b="1"/>
              <a:t>Inference </a:t>
            </a:r>
            <a:r>
              <a:rPr lang="en" sz="2400" b="1">
                <a:solidFill>
                  <a:schemeClr val="dk1"/>
                </a:solidFill>
              </a:rPr>
              <a:t>(what happened?)</a:t>
            </a:r>
          </a:p>
          <a:p>
            <a:pPr lvl="0" rtl="0">
              <a:spcBef>
                <a:spcPts val="0"/>
              </a:spcBef>
              <a:buNone/>
            </a:pPr>
            <a:endParaRPr sz="600" b="1"/>
          </a:p>
          <a:p>
            <a:pPr marL="457200" lvl="0" indent="-419100" rtl="0">
              <a:spcBef>
                <a:spcPts val="0"/>
              </a:spcBef>
              <a:buClr>
                <a:srgbClr val="000000"/>
              </a:buClr>
              <a:buSzPct val="100000"/>
              <a:buFont typeface="Arial"/>
              <a:buAutoNum type="arabicPeriod"/>
            </a:pPr>
            <a:r>
              <a:rPr lang="en" sz="3000" b="1"/>
              <a:t>Explanation </a:t>
            </a:r>
            <a:r>
              <a:rPr lang="en" sz="2400" b="1">
                <a:solidFill>
                  <a:schemeClr val="dk1"/>
                </a:solidFill>
              </a:rPr>
              <a:t>(why does my inference make sense?)</a:t>
            </a:r>
          </a:p>
          <a:p>
            <a:pPr lvl="0" rtl="0">
              <a:spcBef>
                <a:spcPts val="0"/>
              </a:spcBef>
              <a:buNone/>
            </a:pPr>
            <a:endParaRPr sz="600" b="1"/>
          </a:p>
          <a:p>
            <a:pPr marL="457200" lvl="0" indent="-419100" rtl="0">
              <a:spcBef>
                <a:spcPts val="0"/>
              </a:spcBef>
              <a:buClr>
                <a:srgbClr val="000000"/>
              </a:buClr>
              <a:buSzPct val="100000"/>
              <a:buFont typeface="Arial"/>
              <a:buAutoNum type="arabicPeriod"/>
            </a:pPr>
            <a:r>
              <a:rPr lang="en" sz="3000" b="1"/>
              <a:t>Bigger Picture </a:t>
            </a:r>
            <a:r>
              <a:rPr lang="en" sz="2400" b="1">
                <a:solidFill>
                  <a:schemeClr val="dk1"/>
                </a:solidFill>
              </a:rPr>
              <a:t>(step back and zoom out!)</a:t>
            </a:r>
          </a:p>
        </p:txBody>
      </p:sp>
      <p:sp>
        <p:nvSpPr>
          <p:cNvPr id="191" name="Shape 191"/>
          <p:cNvSpPr txBox="1"/>
          <p:nvPr/>
        </p:nvSpPr>
        <p:spPr>
          <a:xfrm>
            <a:off x="4618475" y="4036800"/>
            <a:ext cx="4607099" cy="1106700"/>
          </a:xfrm>
          <a:prstGeom prst="rect">
            <a:avLst/>
          </a:prstGeom>
          <a:noFill/>
          <a:ln>
            <a:noFill/>
          </a:ln>
        </p:spPr>
        <p:txBody>
          <a:bodyPr lIns="91425" tIns="91425" rIns="91425" bIns="91425" anchor="t" anchorCtr="0">
            <a:noAutofit/>
          </a:bodyPr>
          <a:lstStyle/>
          <a:p>
            <a:pPr marL="457200" lvl="0" indent="-419100" rtl="0">
              <a:spcBef>
                <a:spcPts val="0"/>
              </a:spcBef>
              <a:buClr>
                <a:srgbClr val="000000"/>
              </a:buClr>
              <a:buSzPct val="100000"/>
              <a:buFont typeface="Arial"/>
              <a:buAutoNum type="arabicPeriod" startAt="5"/>
            </a:pPr>
            <a:r>
              <a:rPr lang="en" sz="3000" b="1"/>
              <a:t>How could you show this in a comic?</a:t>
            </a:r>
          </a:p>
        </p:txBody>
      </p:sp>
      <p:pic>
        <p:nvPicPr>
          <p:cNvPr id="192" name="Shape 192"/>
          <p:cNvPicPr preferRelativeResize="0"/>
          <p:nvPr/>
        </p:nvPicPr>
        <p:blipFill>
          <a:blip r:embed="rId3">
            <a:alphaModFix/>
          </a:blip>
          <a:stretch>
            <a:fillRect/>
          </a:stretch>
        </p:blipFill>
        <p:spPr>
          <a:xfrm>
            <a:off x="4700500" y="1185187"/>
            <a:ext cx="4443049" cy="3003075"/>
          </a:xfrm>
          <a:prstGeom prst="rect">
            <a:avLst/>
          </a:prstGeom>
          <a:noFill/>
          <a:ln>
            <a:noFill/>
          </a:ln>
        </p:spPr>
      </p:pic>
    </p:spTree>
  </p:cSld>
  <p:clrMapOvr>
    <a:masterClrMapping/>
  </p:clrMapOvr>
  <p:transition xmlns:p14="http://schemas.microsoft.com/office/powerpoint/2010/mai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Shape 94"/>
          <p:cNvSpPr txBox="1">
            <a:spLocks noGrp="1"/>
          </p:cNvSpPr>
          <p:nvPr>
            <p:ph type="title"/>
          </p:nvPr>
        </p:nvSpPr>
        <p:spPr>
          <a:xfrm>
            <a:off x="457200" y="101100"/>
            <a:ext cx="7315499" cy="1013999"/>
          </a:xfrm>
          <a:prstGeom prst="rect">
            <a:avLst/>
          </a:prstGeom>
        </p:spPr>
        <p:txBody>
          <a:bodyPr lIns="91425" tIns="91425" rIns="91425" bIns="91425" anchor="b" anchorCtr="0">
            <a:noAutofit/>
          </a:bodyPr>
          <a:lstStyle/>
          <a:p>
            <a:pPr>
              <a:spcBef>
                <a:spcPts val="0"/>
              </a:spcBef>
              <a:buNone/>
            </a:pPr>
            <a:r>
              <a:rPr lang="en"/>
              <a:t>Whodunit?</a:t>
            </a:r>
          </a:p>
        </p:txBody>
      </p:sp>
      <p:sp>
        <p:nvSpPr>
          <p:cNvPr id="95" name="Shape 95"/>
          <p:cNvSpPr txBox="1">
            <a:spLocks noGrp="1"/>
          </p:cNvSpPr>
          <p:nvPr>
            <p:ph type="body" idx="1"/>
          </p:nvPr>
        </p:nvSpPr>
        <p:spPr>
          <a:xfrm>
            <a:off x="457200" y="1278516"/>
            <a:ext cx="8229600" cy="3630300"/>
          </a:xfrm>
          <a:prstGeom prst="rect">
            <a:avLst/>
          </a:prstGeom>
        </p:spPr>
        <p:txBody>
          <a:bodyPr lIns="91425" tIns="91425" rIns="91425" bIns="91425" anchor="t" anchorCtr="0">
            <a:noAutofit/>
          </a:bodyPr>
          <a:lstStyle/>
          <a:p>
            <a:pPr rtl="0">
              <a:spcBef>
                <a:spcPts val="0"/>
              </a:spcBef>
              <a:buNone/>
            </a:pPr>
            <a:r>
              <a:rPr lang="en" sz="3000" b="1"/>
              <a:t>Individually</a:t>
            </a:r>
            <a:r>
              <a:rPr lang="en" sz="3000"/>
              <a:t> read the following story and use the clues to try to figure out what happened:</a:t>
            </a:r>
          </a:p>
          <a:p>
            <a:pPr rtl="0">
              <a:spcBef>
                <a:spcPts val="0"/>
              </a:spcBef>
              <a:buNone/>
            </a:pPr>
            <a:endParaRPr sz="3000"/>
          </a:p>
          <a:p>
            <a:pPr>
              <a:spcBef>
                <a:spcPts val="0"/>
              </a:spcBef>
              <a:buNone/>
            </a:pPr>
            <a:r>
              <a:rPr lang="en" sz="3000" b="1">
                <a:solidFill>
                  <a:schemeClr val="dk1"/>
                </a:solidFill>
                <a:latin typeface="Verdana"/>
                <a:ea typeface="Verdana"/>
                <a:cs typeface="Verdana"/>
                <a:sym typeface="Verdana"/>
              </a:rPr>
              <a:t>http://tinyurl.com/coolmickey</a:t>
            </a:r>
          </a:p>
        </p:txBody>
      </p:sp>
    </p:spTree>
  </p:cSld>
  <p:clrMapOvr>
    <a:masterClrMapping/>
  </p:clrMapOvr>
  <p:transition xmlns:p14="http://schemas.microsoft.com/office/powerpoint/2010/mai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Shape 100"/>
          <p:cNvSpPr txBox="1">
            <a:spLocks noGrp="1"/>
          </p:cNvSpPr>
          <p:nvPr>
            <p:ph type="title"/>
          </p:nvPr>
        </p:nvSpPr>
        <p:spPr>
          <a:xfrm>
            <a:off x="457200" y="101100"/>
            <a:ext cx="7315499" cy="1013999"/>
          </a:xfrm>
          <a:prstGeom prst="rect">
            <a:avLst/>
          </a:prstGeom>
        </p:spPr>
        <p:txBody>
          <a:bodyPr lIns="91425" tIns="91425" rIns="91425" bIns="91425" anchor="b" anchorCtr="0">
            <a:noAutofit/>
          </a:bodyPr>
          <a:lstStyle/>
          <a:p>
            <a:pPr>
              <a:spcBef>
                <a:spcPts val="0"/>
              </a:spcBef>
              <a:buNone/>
            </a:pPr>
            <a:r>
              <a:rPr lang="en"/>
              <a:t>Making Connections</a:t>
            </a:r>
          </a:p>
        </p:txBody>
      </p:sp>
      <p:sp>
        <p:nvSpPr>
          <p:cNvPr id="101" name="Shape 101"/>
          <p:cNvSpPr txBox="1">
            <a:spLocks noGrp="1"/>
          </p:cNvSpPr>
          <p:nvPr>
            <p:ph type="body" idx="1"/>
          </p:nvPr>
        </p:nvSpPr>
        <p:spPr>
          <a:xfrm>
            <a:off x="457200" y="1437151"/>
            <a:ext cx="8229600" cy="2320799"/>
          </a:xfrm>
          <a:prstGeom prst="rect">
            <a:avLst/>
          </a:prstGeom>
        </p:spPr>
        <p:txBody>
          <a:bodyPr lIns="91425" tIns="91425" rIns="91425" bIns="91425" anchor="t" anchorCtr="0">
            <a:noAutofit/>
          </a:bodyPr>
          <a:lstStyle/>
          <a:p>
            <a:pPr algn="ctr" rtl="0">
              <a:spcBef>
                <a:spcPts val="0"/>
              </a:spcBef>
              <a:buNone/>
            </a:pPr>
            <a:r>
              <a:rPr lang="en" sz="3600">
                <a:solidFill>
                  <a:schemeClr val="dk1"/>
                </a:solidFill>
              </a:rPr>
              <a:t>Figuring out what happened in the past based on what you can see now</a:t>
            </a:r>
          </a:p>
          <a:p>
            <a:pPr algn="ctr" rtl="0">
              <a:spcBef>
                <a:spcPts val="0"/>
              </a:spcBef>
              <a:buNone/>
            </a:pPr>
            <a:endParaRPr sz="3600">
              <a:solidFill>
                <a:schemeClr val="dk1"/>
              </a:solidFill>
            </a:endParaRPr>
          </a:p>
          <a:p>
            <a:pPr lvl="0" algn="ctr" rtl="0">
              <a:spcBef>
                <a:spcPts val="0"/>
              </a:spcBef>
              <a:buNone/>
            </a:pPr>
            <a:r>
              <a:rPr lang="en" sz="3600">
                <a:solidFill>
                  <a:schemeClr val="dk1"/>
                </a:solidFill>
              </a:rPr>
              <a:t>Use </a:t>
            </a:r>
            <a:r>
              <a:rPr lang="en" sz="3600" b="1"/>
              <a:t>evidence</a:t>
            </a:r>
            <a:r>
              <a:rPr lang="en" sz="3600">
                <a:solidFill>
                  <a:schemeClr val="dk1"/>
                </a:solidFill>
              </a:rPr>
              <a:t> to make </a:t>
            </a:r>
            <a:r>
              <a:rPr lang="en" sz="3600" b="1"/>
              <a:t>inferences</a:t>
            </a:r>
          </a:p>
        </p:txBody>
      </p:sp>
      <p:sp>
        <p:nvSpPr>
          <p:cNvPr id="102" name="Shape 102"/>
          <p:cNvSpPr txBox="1"/>
          <p:nvPr/>
        </p:nvSpPr>
        <p:spPr>
          <a:xfrm>
            <a:off x="381200" y="4281275"/>
            <a:ext cx="3878399" cy="655500"/>
          </a:xfrm>
          <a:prstGeom prst="rect">
            <a:avLst/>
          </a:prstGeom>
          <a:noFill/>
          <a:ln>
            <a:noFill/>
          </a:ln>
        </p:spPr>
        <p:txBody>
          <a:bodyPr lIns="91425" tIns="91425" rIns="91425" bIns="91425" anchor="t" anchorCtr="0">
            <a:noAutofit/>
          </a:bodyPr>
          <a:lstStyle/>
          <a:p>
            <a:pPr>
              <a:spcBef>
                <a:spcPts val="0"/>
              </a:spcBef>
              <a:buNone/>
            </a:pPr>
            <a:r>
              <a:rPr lang="en" sz="3000"/>
              <a:t>facts, observations</a:t>
            </a:r>
          </a:p>
        </p:txBody>
      </p:sp>
      <p:sp>
        <p:nvSpPr>
          <p:cNvPr id="103" name="Shape 103"/>
          <p:cNvSpPr txBox="1"/>
          <p:nvPr/>
        </p:nvSpPr>
        <p:spPr>
          <a:xfrm>
            <a:off x="5023675" y="4281275"/>
            <a:ext cx="3354000" cy="655500"/>
          </a:xfrm>
          <a:prstGeom prst="rect">
            <a:avLst/>
          </a:prstGeom>
          <a:noFill/>
          <a:ln>
            <a:noFill/>
          </a:ln>
        </p:spPr>
        <p:txBody>
          <a:bodyPr lIns="91425" tIns="91425" rIns="91425" bIns="91425" anchor="t" anchorCtr="0">
            <a:noAutofit/>
          </a:bodyPr>
          <a:lstStyle/>
          <a:p>
            <a:pPr lvl="0" rtl="0">
              <a:spcBef>
                <a:spcPts val="0"/>
              </a:spcBef>
              <a:buNone/>
            </a:pPr>
            <a:r>
              <a:rPr lang="en" sz="3000"/>
              <a:t>educated guess</a:t>
            </a:r>
          </a:p>
        </p:txBody>
      </p:sp>
      <p:sp>
        <p:nvSpPr>
          <p:cNvPr id="104" name="Shape 104"/>
          <p:cNvSpPr/>
          <p:nvPr/>
        </p:nvSpPr>
        <p:spPr>
          <a:xfrm rot="2241639">
            <a:off x="2113757" y="3828743"/>
            <a:ext cx="413295" cy="544200"/>
          </a:xfrm>
          <a:prstGeom prst="downArrow">
            <a:avLst>
              <a:gd name="adj1" fmla="val 50000"/>
              <a:gd name="adj2" fmla="val 50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05" name="Shape 105"/>
          <p:cNvSpPr/>
          <p:nvPr/>
        </p:nvSpPr>
        <p:spPr>
          <a:xfrm rot="24946">
            <a:off x="6362907" y="3828751"/>
            <a:ext cx="413410" cy="544200"/>
          </a:xfrm>
          <a:prstGeom prst="downArrow">
            <a:avLst>
              <a:gd name="adj1" fmla="val 50000"/>
              <a:gd name="adj2" fmla="val 50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4"/>
                                        </p:tgtEl>
                                        <p:attrNameLst>
                                          <p:attrName>style.visibility</p:attrName>
                                        </p:attrNameLst>
                                      </p:cBhvr>
                                      <p:to>
                                        <p:strVal val="visible"/>
                                      </p:to>
                                    </p:set>
                                    <p:animEffect transition="in" filter="fade">
                                      <p:cBhvr>
                                        <p:cTn id="7" dur="1000"/>
                                        <p:tgtEl>
                                          <p:spTgt spid="104"/>
                                        </p:tgtEl>
                                      </p:cBhvr>
                                    </p:animEffect>
                                  </p:childTnLst>
                                </p:cTn>
                              </p:par>
                              <p:par>
                                <p:cTn id="8" presetID="10" presetClass="entr" presetSubtype="0" fill="hold" nodeType="withEffect">
                                  <p:stCondLst>
                                    <p:cond delay="0"/>
                                  </p:stCondLst>
                                  <p:childTnLst>
                                    <p:set>
                                      <p:cBhvr>
                                        <p:cTn id="9" dur="1" fill="hold">
                                          <p:stCondLst>
                                            <p:cond delay="0"/>
                                          </p:stCondLst>
                                        </p:cTn>
                                        <p:tgtEl>
                                          <p:spTgt spid="102"/>
                                        </p:tgtEl>
                                        <p:attrNameLst>
                                          <p:attrName>style.visibility</p:attrName>
                                        </p:attrNameLst>
                                      </p:cBhvr>
                                      <p:to>
                                        <p:strVal val="visible"/>
                                      </p:to>
                                    </p:set>
                                    <p:animEffect transition="in" filter="fade">
                                      <p:cBhvr>
                                        <p:cTn id="10" dur="1000"/>
                                        <p:tgtEl>
                                          <p:spTgt spid="10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05"/>
                                        </p:tgtEl>
                                        <p:attrNameLst>
                                          <p:attrName>style.visibility</p:attrName>
                                        </p:attrNameLst>
                                      </p:cBhvr>
                                      <p:to>
                                        <p:strVal val="visible"/>
                                      </p:to>
                                    </p:set>
                                    <p:animEffect transition="in" filter="fade">
                                      <p:cBhvr>
                                        <p:cTn id="15" dur="1000"/>
                                        <p:tgtEl>
                                          <p:spTgt spid="105"/>
                                        </p:tgtEl>
                                      </p:cBhvr>
                                    </p:animEffect>
                                  </p:childTnLst>
                                </p:cTn>
                              </p:par>
                              <p:par>
                                <p:cTn id="16" presetID="10" presetClass="entr" presetSubtype="0" fill="hold" nodeType="withEffect">
                                  <p:stCondLst>
                                    <p:cond delay="0"/>
                                  </p:stCondLst>
                                  <p:childTnLst>
                                    <p:set>
                                      <p:cBhvr>
                                        <p:cTn id="17" dur="1" fill="hold">
                                          <p:stCondLst>
                                            <p:cond delay="0"/>
                                          </p:stCondLst>
                                        </p:cTn>
                                        <p:tgtEl>
                                          <p:spTgt spid="103"/>
                                        </p:tgtEl>
                                        <p:attrNameLst>
                                          <p:attrName>style.visibility</p:attrName>
                                        </p:attrNameLst>
                                      </p:cBhvr>
                                      <p:to>
                                        <p:strVal val="visible"/>
                                      </p:to>
                                    </p:set>
                                    <p:animEffect transition="in" filter="fade">
                                      <p:cBhvr>
                                        <p:cTn id="18" dur="10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a:off x="457200" y="101100"/>
            <a:ext cx="7315499" cy="1013999"/>
          </a:xfrm>
          <a:prstGeom prst="rect">
            <a:avLst/>
          </a:prstGeom>
        </p:spPr>
        <p:txBody>
          <a:bodyPr lIns="91425" tIns="91425" rIns="91425" bIns="91425" anchor="b" anchorCtr="0">
            <a:noAutofit/>
          </a:bodyPr>
          <a:lstStyle/>
          <a:p>
            <a:pPr>
              <a:spcBef>
                <a:spcPts val="0"/>
              </a:spcBef>
              <a:buNone/>
            </a:pPr>
            <a:r>
              <a:rPr lang="en"/>
              <a:t>Rubric</a:t>
            </a:r>
          </a:p>
        </p:txBody>
      </p:sp>
      <p:graphicFrame>
        <p:nvGraphicFramePr>
          <p:cNvPr id="111" name="Shape 111"/>
          <p:cNvGraphicFramePr/>
          <p:nvPr/>
        </p:nvGraphicFramePr>
        <p:xfrm>
          <a:off x="364675" y="1272875"/>
          <a:ext cx="8004800" cy="2595850"/>
        </p:xfrm>
        <a:graphic>
          <a:graphicData uri="http://schemas.openxmlformats.org/drawingml/2006/table">
            <a:tbl>
              <a:tblPr>
                <a:noFill/>
                <a:tableStyleId>{F6E39A60-C6D7-44A0-A332-96F18EC0FFC8}</a:tableStyleId>
              </a:tblPr>
              <a:tblGrid>
                <a:gridCol w="2001200"/>
                <a:gridCol w="2001200"/>
                <a:gridCol w="2001200"/>
                <a:gridCol w="2001200"/>
              </a:tblGrid>
              <a:tr h="394450">
                <a:tc>
                  <a:txBody>
                    <a:bodyPr/>
                    <a:lstStyle/>
                    <a:p>
                      <a:pPr lvl="0" algn="ctr" rtl="0">
                        <a:spcBef>
                          <a:spcPts val="0"/>
                        </a:spcBef>
                        <a:buNone/>
                      </a:pPr>
                      <a:r>
                        <a:rPr lang="en" sz="1800" b="1"/>
                        <a:t>2</a:t>
                      </a:r>
                    </a:p>
                  </a:txBody>
                  <a:tcPr marL="91425" marR="91425" marT="91425" marB="91425">
                    <a:lnL w="38100" cap="flat">
                      <a:solidFill>
                        <a:srgbClr val="000000"/>
                      </a:solidFill>
                      <a:prstDash val="solid"/>
                      <a:round/>
                      <a:headEnd type="none" w="med" len="med"/>
                      <a:tailEnd type="none" w="med" len="med"/>
                    </a:lnL>
                    <a:lnR w="38100" cap="flat">
                      <a:solidFill>
                        <a:srgbClr val="000000"/>
                      </a:solidFill>
                      <a:prstDash val="solid"/>
                      <a:round/>
                      <a:headEnd type="none" w="med" len="med"/>
                      <a:tailEnd type="none" w="med" len="med"/>
                    </a:lnR>
                    <a:lnT w="38100" cap="flat">
                      <a:solidFill>
                        <a:srgbClr val="000000"/>
                      </a:solidFill>
                      <a:prstDash val="solid"/>
                      <a:round/>
                      <a:headEnd type="none" w="med" len="med"/>
                      <a:tailEnd type="none" w="med" len="med"/>
                    </a:lnT>
                    <a:lnB w="38100" cap="flat">
                      <a:solidFill>
                        <a:srgbClr val="000000"/>
                      </a:solidFill>
                      <a:prstDash val="solid"/>
                      <a:round/>
                      <a:headEnd type="none" w="med" len="med"/>
                      <a:tailEnd type="none" w="med" len="med"/>
                    </a:lnB>
                  </a:tcPr>
                </a:tc>
                <a:tc>
                  <a:txBody>
                    <a:bodyPr/>
                    <a:lstStyle/>
                    <a:p>
                      <a:pPr lvl="0" algn="ctr" rtl="0">
                        <a:spcBef>
                          <a:spcPts val="0"/>
                        </a:spcBef>
                        <a:buNone/>
                      </a:pPr>
                      <a:r>
                        <a:rPr lang="en" sz="1800" b="1"/>
                        <a:t>3</a:t>
                      </a:r>
                    </a:p>
                  </a:txBody>
                  <a:tcPr marL="91425" marR="91425" marT="91425" marB="91425">
                    <a:lnL w="38100" cap="flat">
                      <a:solidFill>
                        <a:srgbClr val="000000"/>
                      </a:solidFill>
                      <a:prstDash val="solid"/>
                      <a:round/>
                      <a:headEnd type="none" w="med" len="med"/>
                      <a:tailEnd type="none" w="med" len="med"/>
                    </a:lnL>
                    <a:lnR w="38100" cap="flat">
                      <a:solidFill>
                        <a:srgbClr val="000000"/>
                      </a:solidFill>
                      <a:prstDash val="solid"/>
                      <a:round/>
                      <a:headEnd type="none" w="med" len="med"/>
                      <a:tailEnd type="none" w="med" len="med"/>
                    </a:lnR>
                    <a:lnT w="38100" cap="flat">
                      <a:solidFill>
                        <a:srgbClr val="000000"/>
                      </a:solidFill>
                      <a:prstDash val="solid"/>
                      <a:round/>
                      <a:headEnd type="none" w="med" len="med"/>
                      <a:tailEnd type="none" w="med" len="med"/>
                    </a:lnT>
                    <a:lnB w="38100" cap="flat">
                      <a:solidFill>
                        <a:srgbClr val="000000"/>
                      </a:solidFill>
                      <a:prstDash val="solid"/>
                      <a:round/>
                      <a:headEnd type="none" w="med" len="med"/>
                      <a:tailEnd type="none" w="med" len="med"/>
                    </a:lnB>
                  </a:tcPr>
                </a:tc>
                <a:tc>
                  <a:txBody>
                    <a:bodyPr/>
                    <a:lstStyle/>
                    <a:p>
                      <a:pPr lvl="0" algn="ctr" rtl="0">
                        <a:spcBef>
                          <a:spcPts val="0"/>
                        </a:spcBef>
                        <a:buNone/>
                      </a:pPr>
                      <a:r>
                        <a:rPr lang="en" sz="1800" b="1"/>
                        <a:t>4</a:t>
                      </a:r>
                    </a:p>
                  </a:txBody>
                  <a:tcPr marL="91425" marR="91425" marT="91425" marB="91425">
                    <a:lnL w="38100" cap="flat">
                      <a:solidFill>
                        <a:srgbClr val="000000"/>
                      </a:solidFill>
                      <a:prstDash val="solid"/>
                      <a:round/>
                      <a:headEnd type="none" w="med" len="med"/>
                      <a:tailEnd type="none" w="med" len="med"/>
                    </a:lnL>
                    <a:lnR w="38100" cap="flat">
                      <a:solidFill>
                        <a:srgbClr val="000000"/>
                      </a:solidFill>
                      <a:prstDash val="solid"/>
                      <a:round/>
                      <a:headEnd type="none" w="med" len="med"/>
                      <a:tailEnd type="none" w="med" len="med"/>
                    </a:lnR>
                    <a:lnT w="38100" cap="flat">
                      <a:solidFill>
                        <a:srgbClr val="000000"/>
                      </a:solidFill>
                      <a:prstDash val="solid"/>
                      <a:round/>
                      <a:headEnd type="none" w="med" len="med"/>
                      <a:tailEnd type="none" w="med" len="med"/>
                    </a:lnT>
                    <a:lnB w="38100" cap="flat">
                      <a:solidFill>
                        <a:srgbClr val="000000"/>
                      </a:solidFill>
                      <a:prstDash val="solid"/>
                      <a:round/>
                      <a:headEnd type="none" w="med" len="med"/>
                      <a:tailEnd type="none" w="med" len="med"/>
                    </a:lnB>
                  </a:tcPr>
                </a:tc>
                <a:tc>
                  <a:txBody>
                    <a:bodyPr/>
                    <a:lstStyle/>
                    <a:p>
                      <a:pPr algn="ctr" rtl="0">
                        <a:spcBef>
                          <a:spcPts val="0"/>
                        </a:spcBef>
                        <a:buNone/>
                      </a:pPr>
                      <a:r>
                        <a:rPr lang="en" sz="1800" b="1"/>
                        <a:t>5</a:t>
                      </a:r>
                    </a:p>
                  </a:txBody>
                  <a:tcPr marL="91425" marR="91425" marT="91425" marB="91425">
                    <a:lnL w="38100" cap="flat">
                      <a:solidFill>
                        <a:srgbClr val="000000"/>
                      </a:solidFill>
                      <a:prstDash val="solid"/>
                      <a:round/>
                      <a:headEnd type="none" w="med" len="med"/>
                      <a:tailEnd type="none" w="med" len="med"/>
                    </a:lnL>
                    <a:lnR w="38100" cap="flat">
                      <a:solidFill>
                        <a:srgbClr val="000000"/>
                      </a:solidFill>
                      <a:prstDash val="solid"/>
                      <a:round/>
                      <a:headEnd type="none" w="med" len="med"/>
                      <a:tailEnd type="none" w="med" len="med"/>
                    </a:lnR>
                    <a:lnT w="38100" cap="flat">
                      <a:solidFill>
                        <a:srgbClr val="000000"/>
                      </a:solidFill>
                      <a:prstDash val="solid"/>
                      <a:round/>
                      <a:headEnd type="none" w="med" len="med"/>
                      <a:tailEnd type="none" w="med" len="med"/>
                    </a:lnT>
                    <a:lnB w="38100" cap="flat">
                      <a:solidFill>
                        <a:srgbClr val="000000"/>
                      </a:solidFill>
                      <a:prstDash val="solid"/>
                      <a:round/>
                      <a:headEnd type="none" w="med" len="med"/>
                      <a:tailEnd type="none" w="med" len="med"/>
                    </a:lnB>
                  </a:tcPr>
                </a:tc>
              </a:tr>
              <a:tr h="2138675">
                <a:tc>
                  <a:txBody>
                    <a:bodyPr/>
                    <a:lstStyle/>
                    <a:p>
                      <a:pPr lvl="0" rtl="0">
                        <a:spcBef>
                          <a:spcPts val="0"/>
                        </a:spcBef>
                        <a:buNone/>
                      </a:pPr>
                      <a:r>
                        <a:rPr lang="en" sz="1200">
                          <a:solidFill>
                            <a:srgbClr val="555555"/>
                          </a:solidFill>
                        </a:rPr>
                        <a:t>Makes surface-level inferences that are only generally based on evidence or are too broad, with minimal connection between a specific example and the larger idea.</a:t>
                      </a:r>
                    </a:p>
                  </a:txBody>
                  <a:tcPr marL="63500" marR="63500" marT="63500" marB="63500">
                    <a:lnL w="38100" cap="flat">
                      <a:solidFill>
                        <a:srgbClr val="000000"/>
                      </a:solidFill>
                      <a:prstDash val="solid"/>
                      <a:round/>
                      <a:headEnd type="none" w="med" len="med"/>
                      <a:tailEnd type="none" w="med" len="med"/>
                    </a:lnL>
                    <a:lnR w="38100" cap="flat">
                      <a:solidFill>
                        <a:srgbClr val="000000"/>
                      </a:solidFill>
                      <a:prstDash val="solid"/>
                      <a:round/>
                      <a:headEnd type="none" w="med" len="med"/>
                      <a:tailEnd type="none" w="med" len="med"/>
                    </a:lnR>
                    <a:lnT w="38100" cap="flat">
                      <a:solidFill>
                        <a:srgbClr val="000000"/>
                      </a:solidFill>
                      <a:prstDash val="solid"/>
                      <a:round/>
                      <a:headEnd type="none" w="med" len="med"/>
                      <a:tailEnd type="none" w="med" len="med"/>
                    </a:lnT>
                    <a:lnB w="38100" cap="flat">
                      <a:solidFill>
                        <a:srgbClr val="000000"/>
                      </a:solidFill>
                      <a:prstDash val="solid"/>
                      <a:round/>
                      <a:headEnd type="none" w="med" len="med"/>
                      <a:tailEnd type="none" w="med" len="med"/>
                    </a:lnB>
                  </a:tcPr>
                </a:tc>
                <a:tc>
                  <a:txBody>
                    <a:bodyPr/>
                    <a:lstStyle/>
                    <a:p>
                      <a:pPr lvl="0" rtl="0">
                        <a:spcBef>
                          <a:spcPts val="0"/>
                        </a:spcBef>
                        <a:buNone/>
                      </a:pPr>
                      <a:r>
                        <a:rPr lang="en" sz="1200">
                          <a:solidFill>
                            <a:srgbClr val="555555"/>
                          </a:solidFill>
                        </a:rPr>
                        <a:t>Makes inferences that are based on evidence but may be partially formed with gaps in explaining the connection of a specific example to the larger idea.</a:t>
                      </a:r>
                    </a:p>
                  </a:txBody>
                  <a:tcPr marL="63500" marR="63500" marT="63500" marB="63500">
                    <a:lnL w="38100" cap="flat">
                      <a:solidFill>
                        <a:srgbClr val="000000"/>
                      </a:solidFill>
                      <a:prstDash val="solid"/>
                      <a:round/>
                      <a:headEnd type="none" w="med" len="med"/>
                      <a:tailEnd type="none" w="med" len="med"/>
                    </a:lnL>
                    <a:lnR w="38100" cap="flat">
                      <a:solidFill>
                        <a:srgbClr val="000000"/>
                      </a:solidFill>
                      <a:prstDash val="solid"/>
                      <a:round/>
                      <a:headEnd type="none" w="med" len="med"/>
                      <a:tailEnd type="none" w="med" len="med"/>
                    </a:lnR>
                    <a:lnT w="38100" cap="flat">
                      <a:solidFill>
                        <a:srgbClr val="000000"/>
                      </a:solidFill>
                      <a:prstDash val="solid"/>
                      <a:round/>
                      <a:headEnd type="none" w="med" len="med"/>
                      <a:tailEnd type="none" w="med" len="med"/>
                    </a:lnT>
                    <a:lnB w="38100" cap="flat">
                      <a:solidFill>
                        <a:srgbClr val="000000"/>
                      </a:solidFill>
                      <a:prstDash val="solid"/>
                      <a:round/>
                      <a:headEnd type="none" w="med" len="med"/>
                      <a:tailEnd type="none" w="med" len="med"/>
                    </a:lnB>
                  </a:tcPr>
                </a:tc>
                <a:tc>
                  <a:txBody>
                    <a:bodyPr/>
                    <a:lstStyle/>
                    <a:p>
                      <a:pPr lvl="0" rtl="0">
                        <a:spcBef>
                          <a:spcPts val="0"/>
                        </a:spcBef>
                        <a:buNone/>
                      </a:pPr>
                      <a:r>
                        <a:rPr lang="en" sz="1200">
                          <a:solidFill>
                            <a:srgbClr val="555555"/>
                          </a:solidFill>
                        </a:rPr>
                        <a:t>Makes relevant inferences based on evidence and attempts to identify the larger significance of the inference. Connections between a specific example and the larger idea are clear and appropriate.</a:t>
                      </a:r>
                    </a:p>
                  </a:txBody>
                  <a:tcPr marL="63500" marR="63500" marT="63500" marB="63500">
                    <a:lnL w="38100" cap="flat">
                      <a:solidFill>
                        <a:srgbClr val="000000"/>
                      </a:solidFill>
                      <a:prstDash val="solid"/>
                      <a:round/>
                      <a:headEnd type="none" w="med" len="med"/>
                      <a:tailEnd type="none" w="med" len="med"/>
                    </a:lnL>
                    <a:lnR w="38100" cap="flat">
                      <a:solidFill>
                        <a:srgbClr val="000000"/>
                      </a:solidFill>
                      <a:prstDash val="solid"/>
                      <a:round/>
                      <a:headEnd type="none" w="med" len="med"/>
                      <a:tailEnd type="none" w="med" len="med"/>
                    </a:lnR>
                    <a:lnT w="38100" cap="flat">
                      <a:solidFill>
                        <a:srgbClr val="000000"/>
                      </a:solidFill>
                      <a:prstDash val="solid"/>
                      <a:round/>
                      <a:headEnd type="none" w="med" len="med"/>
                      <a:tailEnd type="none" w="med" len="med"/>
                    </a:lnT>
                    <a:lnB w="38100" cap="flat">
                      <a:solidFill>
                        <a:srgbClr val="000000"/>
                      </a:solidFill>
                      <a:prstDash val="solid"/>
                      <a:round/>
                      <a:headEnd type="none" w="med" len="med"/>
                      <a:tailEnd type="none" w="med" len="med"/>
                    </a:lnB>
                  </a:tcPr>
                </a:tc>
                <a:tc>
                  <a:txBody>
                    <a:bodyPr/>
                    <a:lstStyle/>
                    <a:p>
                      <a:pPr lvl="0" rtl="0">
                        <a:spcBef>
                          <a:spcPts val="0"/>
                        </a:spcBef>
                        <a:buNone/>
                      </a:pPr>
                      <a:r>
                        <a:rPr lang="en" sz="1200">
                          <a:solidFill>
                            <a:srgbClr val="555555"/>
                          </a:solidFill>
                        </a:rPr>
                        <a:t>Makes clear and relevant inferences based on evidence and partially explains the larger significance of the inference. Connections to the larger idea are made through multiple examples but may have some gaps in explanation or may not be fully developed.</a:t>
                      </a:r>
                    </a:p>
                  </a:txBody>
                  <a:tcPr marL="63500" marR="63500" marT="63500" marB="63500">
                    <a:lnL w="38100" cap="flat">
                      <a:solidFill>
                        <a:srgbClr val="000000"/>
                      </a:solidFill>
                      <a:prstDash val="solid"/>
                      <a:round/>
                      <a:headEnd type="none" w="med" len="med"/>
                      <a:tailEnd type="none" w="med" len="med"/>
                    </a:lnL>
                    <a:lnR w="38100" cap="flat">
                      <a:solidFill>
                        <a:srgbClr val="000000"/>
                      </a:solidFill>
                      <a:prstDash val="solid"/>
                      <a:round/>
                      <a:headEnd type="none" w="med" len="med"/>
                      <a:tailEnd type="none" w="med" len="med"/>
                    </a:lnR>
                    <a:lnT w="38100" cap="flat">
                      <a:solidFill>
                        <a:srgbClr val="000000"/>
                      </a:solidFill>
                      <a:prstDash val="solid"/>
                      <a:round/>
                      <a:headEnd type="none" w="med" len="med"/>
                      <a:tailEnd type="none" w="med" len="med"/>
                    </a:lnT>
                    <a:lnB w="38100" cap="flat">
                      <a:solidFill>
                        <a:srgbClr val="000000"/>
                      </a:solidFill>
                      <a:prstDash val="solid"/>
                      <a:round/>
                      <a:headEnd type="none" w="med" len="med"/>
                      <a:tailEnd type="none" w="med" len="med"/>
                    </a:lnB>
                  </a:tcPr>
                </a:tc>
              </a:tr>
            </a:tbl>
          </a:graphicData>
        </a:graphic>
      </p:graphicFrame>
      <p:sp>
        <p:nvSpPr>
          <p:cNvPr id="112" name="Shape 112"/>
          <p:cNvSpPr txBox="1"/>
          <p:nvPr/>
        </p:nvSpPr>
        <p:spPr>
          <a:xfrm>
            <a:off x="0" y="3886000"/>
            <a:ext cx="9539400" cy="824400"/>
          </a:xfrm>
          <a:prstGeom prst="rect">
            <a:avLst/>
          </a:prstGeom>
          <a:noFill/>
          <a:ln>
            <a:noFill/>
          </a:ln>
        </p:spPr>
        <p:txBody>
          <a:bodyPr lIns="91425" tIns="91425" rIns="91425" bIns="91425" anchor="t" anchorCtr="0">
            <a:noAutofit/>
          </a:bodyPr>
          <a:lstStyle/>
          <a:p>
            <a:pPr marL="457200" lvl="0" indent="-381000" rtl="0">
              <a:spcBef>
                <a:spcPts val="0"/>
              </a:spcBef>
              <a:buClr>
                <a:srgbClr val="000000"/>
              </a:buClr>
              <a:buSzPct val="100000"/>
              <a:buFont typeface="Arial"/>
              <a:buChar char="●"/>
            </a:pPr>
            <a:r>
              <a:rPr lang="en" sz="2400"/>
              <a:t>Identify evidence and make an inference</a:t>
            </a:r>
          </a:p>
          <a:p>
            <a:pPr marL="457200" lvl="0" indent="-381000" rtl="0">
              <a:spcBef>
                <a:spcPts val="0"/>
              </a:spcBef>
              <a:buClr>
                <a:srgbClr val="000000"/>
              </a:buClr>
              <a:buSzPct val="100000"/>
              <a:buFont typeface="Arial"/>
              <a:buChar char="●"/>
            </a:pPr>
            <a:r>
              <a:rPr lang="en" sz="2400"/>
              <a:t>Explain how you know - why does your inference make sense?</a:t>
            </a:r>
          </a:p>
          <a:p>
            <a:pPr marL="457200" lvl="0" indent="-381000" rtl="0">
              <a:spcBef>
                <a:spcPts val="0"/>
              </a:spcBef>
              <a:buClr>
                <a:srgbClr val="000000"/>
              </a:buClr>
              <a:buSzPct val="100000"/>
              <a:buFont typeface="Arial"/>
              <a:buChar char="●"/>
            </a:pPr>
            <a:r>
              <a:rPr lang="en" sz="2400"/>
              <a:t>Connect to bigger picture</a:t>
            </a:r>
          </a:p>
        </p:txBody>
      </p:sp>
      <p:sp>
        <p:nvSpPr>
          <p:cNvPr id="113" name="Shape 113"/>
          <p:cNvSpPr/>
          <p:nvPr/>
        </p:nvSpPr>
        <p:spPr>
          <a:xfrm>
            <a:off x="4339750" y="1192200"/>
            <a:ext cx="2018400" cy="2759100"/>
          </a:xfrm>
          <a:prstGeom prst="rect">
            <a:avLst/>
          </a:prstGeom>
          <a:noFill/>
          <a:ln w="38100" cap="flat">
            <a:solidFill>
              <a:srgbClr val="FF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2"/>
                                        </p:tgtEl>
                                        <p:attrNameLst>
                                          <p:attrName>style.visibility</p:attrName>
                                        </p:attrNameLst>
                                      </p:cBhvr>
                                      <p:to>
                                        <p:strVal val="visible"/>
                                      </p:to>
                                    </p:set>
                                    <p:animEffect transition="in" filter="fade">
                                      <p:cBhvr>
                                        <p:cTn id="7" dur="1000"/>
                                        <p:tgtEl>
                                          <p:spTgt spid="1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Shape 118"/>
          <p:cNvSpPr txBox="1">
            <a:spLocks noGrp="1"/>
          </p:cNvSpPr>
          <p:nvPr>
            <p:ph type="title"/>
          </p:nvPr>
        </p:nvSpPr>
        <p:spPr>
          <a:xfrm>
            <a:off x="457200" y="101100"/>
            <a:ext cx="7315499" cy="1013999"/>
          </a:xfrm>
          <a:prstGeom prst="rect">
            <a:avLst/>
          </a:prstGeom>
        </p:spPr>
        <p:txBody>
          <a:bodyPr lIns="91425" tIns="91425" rIns="91425" bIns="91425" anchor="b" anchorCtr="0">
            <a:noAutofit/>
          </a:bodyPr>
          <a:lstStyle/>
          <a:p>
            <a:pPr>
              <a:spcBef>
                <a:spcPts val="0"/>
              </a:spcBef>
              <a:buNone/>
            </a:pPr>
            <a:r>
              <a:rPr lang="en"/>
              <a:t>Fingal’s Cave</a:t>
            </a:r>
          </a:p>
        </p:txBody>
      </p:sp>
      <p:sp>
        <p:nvSpPr>
          <p:cNvPr id="119" name="Shape 119"/>
          <p:cNvSpPr txBox="1">
            <a:spLocks noGrp="1"/>
          </p:cNvSpPr>
          <p:nvPr>
            <p:ph type="body" idx="1"/>
          </p:nvPr>
        </p:nvSpPr>
        <p:spPr>
          <a:xfrm>
            <a:off x="457200" y="1278516"/>
            <a:ext cx="8229600" cy="3630300"/>
          </a:xfrm>
          <a:prstGeom prst="rect">
            <a:avLst/>
          </a:prstGeom>
        </p:spPr>
        <p:txBody>
          <a:bodyPr lIns="91425" tIns="91425" rIns="91425" bIns="91425" anchor="t" anchorCtr="0">
            <a:noAutofit/>
          </a:bodyPr>
          <a:lstStyle/>
          <a:p>
            <a:pPr>
              <a:spcBef>
                <a:spcPts val="0"/>
              </a:spcBef>
              <a:buNone/>
            </a:pPr>
            <a:endParaRPr/>
          </a:p>
        </p:txBody>
      </p:sp>
      <p:pic>
        <p:nvPicPr>
          <p:cNvPr id="120" name="Shape 120"/>
          <p:cNvPicPr preferRelativeResize="0"/>
          <p:nvPr/>
        </p:nvPicPr>
        <p:blipFill>
          <a:blip r:embed="rId3" cstate="email">
            <a:alphaModFix/>
            <a:extLst>
              <a:ext uri="{28A0092B-C50C-407E-A947-70E740481C1C}">
                <a14:useLocalDpi xmlns:a14="http://schemas.microsoft.com/office/drawing/2010/main"/>
              </a:ext>
            </a:extLst>
          </a:blip>
          <a:stretch>
            <a:fillRect/>
          </a:stretch>
        </p:blipFill>
        <p:spPr>
          <a:xfrm>
            <a:off x="33149" y="1396724"/>
            <a:ext cx="5071650" cy="3765597"/>
          </a:xfrm>
          <a:prstGeom prst="rect">
            <a:avLst/>
          </a:prstGeom>
          <a:noFill/>
          <a:ln>
            <a:noFill/>
          </a:ln>
        </p:spPr>
      </p:pic>
      <p:pic>
        <p:nvPicPr>
          <p:cNvPr id="121" name="Shape 121"/>
          <p:cNvPicPr preferRelativeResize="0"/>
          <p:nvPr/>
        </p:nvPicPr>
        <p:blipFill>
          <a:blip r:embed="rId4" cstate="email">
            <a:alphaModFix/>
            <a:extLst>
              <a:ext uri="{28A0092B-C50C-407E-A947-70E740481C1C}">
                <a14:useLocalDpi xmlns:a14="http://schemas.microsoft.com/office/drawing/2010/main"/>
              </a:ext>
            </a:extLst>
          </a:blip>
          <a:stretch>
            <a:fillRect/>
          </a:stretch>
        </p:blipFill>
        <p:spPr>
          <a:xfrm>
            <a:off x="3990150" y="1263574"/>
            <a:ext cx="5071649" cy="3367899"/>
          </a:xfrm>
          <a:prstGeom prst="rect">
            <a:avLst/>
          </a:prstGeom>
          <a:noFill/>
          <a:ln>
            <a:noFill/>
          </a:ln>
        </p:spPr>
      </p:pic>
      <p:sp>
        <p:nvSpPr>
          <p:cNvPr id="122" name="Shape 122"/>
          <p:cNvSpPr txBox="1"/>
          <p:nvPr/>
        </p:nvSpPr>
        <p:spPr>
          <a:xfrm>
            <a:off x="5104800" y="4555275"/>
            <a:ext cx="3322799" cy="353399"/>
          </a:xfrm>
          <a:prstGeom prst="rect">
            <a:avLst/>
          </a:prstGeom>
          <a:noFill/>
          <a:ln>
            <a:noFill/>
          </a:ln>
        </p:spPr>
        <p:txBody>
          <a:bodyPr lIns="91425" tIns="91425" rIns="91425" bIns="91425" anchor="t" anchorCtr="0">
            <a:noAutofit/>
          </a:bodyPr>
          <a:lstStyle/>
          <a:p>
            <a:pPr>
              <a:spcBef>
                <a:spcPts val="0"/>
              </a:spcBef>
              <a:buNone/>
            </a:pPr>
            <a:r>
              <a:rPr lang="en"/>
              <a:t>Staffa, Scotland</a:t>
            </a:r>
          </a:p>
        </p:txBody>
      </p:sp>
    </p:spTree>
  </p:cSld>
  <p:clrMapOvr>
    <a:masterClrMapping/>
  </p:clrMapOvr>
  <p:transition xmlns:p14="http://schemas.microsoft.com/office/powerpoint/2010/mai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Shape 127"/>
          <p:cNvSpPr txBox="1">
            <a:spLocks noGrp="1"/>
          </p:cNvSpPr>
          <p:nvPr>
            <p:ph type="title"/>
          </p:nvPr>
        </p:nvSpPr>
        <p:spPr>
          <a:xfrm>
            <a:off x="457200" y="101100"/>
            <a:ext cx="7315499" cy="1013999"/>
          </a:xfrm>
          <a:prstGeom prst="rect">
            <a:avLst/>
          </a:prstGeom>
        </p:spPr>
        <p:txBody>
          <a:bodyPr lIns="91425" tIns="91425" rIns="91425" bIns="91425" anchor="b" anchorCtr="0">
            <a:noAutofit/>
          </a:bodyPr>
          <a:lstStyle/>
          <a:p>
            <a:pPr>
              <a:spcBef>
                <a:spcPts val="0"/>
              </a:spcBef>
              <a:buNone/>
            </a:pPr>
            <a:r>
              <a:rPr lang="en"/>
              <a:t>Level 2</a:t>
            </a:r>
          </a:p>
        </p:txBody>
      </p:sp>
      <p:sp>
        <p:nvSpPr>
          <p:cNvPr id="128" name="Shape 128"/>
          <p:cNvSpPr txBox="1">
            <a:spLocks noGrp="1"/>
          </p:cNvSpPr>
          <p:nvPr>
            <p:ph type="body" idx="1"/>
          </p:nvPr>
        </p:nvSpPr>
        <p:spPr>
          <a:xfrm>
            <a:off x="137050" y="1202325"/>
            <a:ext cx="5850000" cy="686399"/>
          </a:xfrm>
          <a:prstGeom prst="rect">
            <a:avLst/>
          </a:prstGeom>
        </p:spPr>
        <p:txBody>
          <a:bodyPr lIns="91425" tIns="91425" rIns="91425" bIns="91425" anchor="t" anchorCtr="0">
            <a:noAutofit/>
          </a:bodyPr>
          <a:lstStyle/>
          <a:p>
            <a:pPr>
              <a:spcBef>
                <a:spcPts val="0"/>
              </a:spcBef>
              <a:buNone/>
            </a:pPr>
            <a:r>
              <a:rPr lang="en" sz="3000" b="1"/>
              <a:t>Evidence (what do we see?):</a:t>
            </a:r>
          </a:p>
        </p:txBody>
      </p:sp>
      <p:pic>
        <p:nvPicPr>
          <p:cNvPr id="129" name="Shape 129"/>
          <p:cNvPicPr preferRelativeResize="0"/>
          <p:nvPr/>
        </p:nvPicPr>
        <p:blipFill>
          <a:blip r:embed="rId3" cstate="email">
            <a:alphaModFix/>
            <a:extLst>
              <a:ext uri="{28A0092B-C50C-407E-A947-70E740481C1C}">
                <a14:useLocalDpi xmlns:a14="http://schemas.microsoft.com/office/drawing/2010/main"/>
              </a:ext>
            </a:extLst>
          </a:blip>
          <a:stretch>
            <a:fillRect/>
          </a:stretch>
        </p:blipFill>
        <p:spPr>
          <a:xfrm>
            <a:off x="4638900" y="2151819"/>
            <a:ext cx="4505100" cy="2991680"/>
          </a:xfrm>
          <a:prstGeom prst="rect">
            <a:avLst/>
          </a:prstGeom>
          <a:noFill/>
          <a:ln>
            <a:noFill/>
          </a:ln>
        </p:spPr>
      </p:pic>
      <p:sp>
        <p:nvSpPr>
          <p:cNvPr id="130" name="Shape 130"/>
          <p:cNvSpPr txBox="1">
            <a:spLocks noGrp="1"/>
          </p:cNvSpPr>
          <p:nvPr>
            <p:ph type="body" idx="2"/>
          </p:nvPr>
        </p:nvSpPr>
        <p:spPr>
          <a:xfrm>
            <a:off x="137050" y="3075862"/>
            <a:ext cx="7827600" cy="686399"/>
          </a:xfrm>
          <a:prstGeom prst="rect">
            <a:avLst/>
          </a:prstGeom>
        </p:spPr>
        <p:txBody>
          <a:bodyPr lIns="91425" tIns="91425" rIns="91425" bIns="91425" anchor="t" anchorCtr="0">
            <a:noAutofit/>
          </a:bodyPr>
          <a:lstStyle/>
          <a:p>
            <a:pPr rtl="0">
              <a:spcBef>
                <a:spcPts val="0"/>
              </a:spcBef>
              <a:buNone/>
            </a:pPr>
            <a:r>
              <a:rPr lang="en" sz="3000" b="1"/>
              <a:t>Inference (what</a:t>
            </a:r>
          </a:p>
          <a:p>
            <a:pPr lvl="0" rtl="0">
              <a:spcBef>
                <a:spcPts val="0"/>
              </a:spcBef>
              <a:buNone/>
            </a:pPr>
            <a:r>
              <a:rPr lang="en" sz="3000" b="1"/>
              <a:t>happened?):</a:t>
            </a:r>
          </a:p>
          <a:p>
            <a:pPr lvl="0" rtl="0">
              <a:spcBef>
                <a:spcPts val="0"/>
              </a:spcBef>
              <a:buNone/>
            </a:pPr>
            <a:endParaRPr/>
          </a:p>
          <a:p>
            <a:pPr lvl="0" rtl="0">
              <a:spcBef>
                <a:spcPts val="0"/>
              </a:spcBef>
              <a:buNone/>
            </a:pPr>
            <a:endParaRPr/>
          </a:p>
        </p:txBody>
      </p:sp>
      <p:sp>
        <p:nvSpPr>
          <p:cNvPr id="131" name="Shape 131"/>
          <p:cNvSpPr txBox="1">
            <a:spLocks noGrp="1"/>
          </p:cNvSpPr>
          <p:nvPr>
            <p:ph type="body" idx="3"/>
          </p:nvPr>
        </p:nvSpPr>
        <p:spPr>
          <a:xfrm>
            <a:off x="137050" y="1605100"/>
            <a:ext cx="4505100" cy="686399"/>
          </a:xfrm>
          <a:prstGeom prst="rect">
            <a:avLst/>
          </a:prstGeom>
        </p:spPr>
        <p:txBody>
          <a:bodyPr lIns="91425" tIns="91425" rIns="91425" bIns="91425" anchor="t" anchorCtr="0">
            <a:noAutofit/>
          </a:bodyPr>
          <a:lstStyle/>
          <a:p>
            <a:pPr marL="457200" lvl="0" indent="-419100" rtl="0">
              <a:spcBef>
                <a:spcPts val="0"/>
              </a:spcBef>
              <a:buClr>
                <a:schemeClr val="dk2"/>
              </a:buClr>
              <a:buSzPct val="100000"/>
              <a:buFont typeface="Arial"/>
              <a:buChar char="●"/>
            </a:pPr>
            <a:r>
              <a:rPr lang="en" sz="3000"/>
              <a:t>pillars of rock (solid lava)</a:t>
            </a:r>
          </a:p>
        </p:txBody>
      </p:sp>
      <p:sp>
        <p:nvSpPr>
          <p:cNvPr id="132" name="Shape 132"/>
          <p:cNvSpPr txBox="1">
            <a:spLocks noGrp="1"/>
          </p:cNvSpPr>
          <p:nvPr>
            <p:ph type="body" idx="4"/>
          </p:nvPr>
        </p:nvSpPr>
        <p:spPr>
          <a:xfrm>
            <a:off x="137050" y="2544337"/>
            <a:ext cx="4505100" cy="686399"/>
          </a:xfrm>
          <a:prstGeom prst="rect">
            <a:avLst/>
          </a:prstGeom>
        </p:spPr>
        <p:txBody>
          <a:bodyPr lIns="91425" tIns="91425" rIns="91425" bIns="91425" anchor="t" anchorCtr="0">
            <a:noAutofit/>
          </a:bodyPr>
          <a:lstStyle/>
          <a:p>
            <a:pPr marL="457200" lvl="0" indent="-419100" rtl="0">
              <a:spcBef>
                <a:spcPts val="0"/>
              </a:spcBef>
              <a:buClr>
                <a:schemeClr val="dk2"/>
              </a:buClr>
              <a:buSzPct val="100000"/>
              <a:buFont typeface="Arial"/>
              <a:buChar char="●"/>
            </a:pPr>
            <a:r>
              <a:rPr lang="en" sz="3000"/>
              <a:t>blocky pattern</a:t>
            </a:r>
          </a:p>
        </p:txBody>
      </p:sp>
      <p:sp>
        <p:nvSpPr>
          <p:cNvPr id="133" name="Shape 133"/>
          <p:cNvSpPr txBox="1">
            <a:spLocks noGrp="1"/>
          </p:cNvSpPr>
          <p:nvPr>
            <p:ph type="body" idx="5"/>
          </p:nvPr>
        </p:nvSpPr>
        <p:spPr>
          <a:xfrm>
            <a:off x="137050" y="4038775"/>
            <a:ext cx="5011800" cy="686399"/>
          </a:xfrm>
          <a:prstGeom prst="rect">
            <a:avLst/>
          </a:prstGeom>
        </p:spPr>
        <p:txBody>
          <a:bodyPr lIns="91425" tIns="91425" rIns="91425" bIns="91425" anchor="t" anchorCtr="0">
            <a:noAutofit/>
          </a:bodyPr>
          <a:lstStyle/>
          <a:p>
            <a:pPr marL="457200" lvl="0" indent="-419100" rtl="0">
              <a:spcBef>
                <a:spcPts val="0"/>
              </a:spcBef>
              <a:buClr>
                <a:schemeClr val="dk2"/>
              </a:buClr>
              <a:buSzPct val="100000"/>
              <a:buFont typeface="Arial"/>
              <a:buChar char="●"/>
            </a:pPr>
            <a:r>
              <a:rPr lang="en" sz="3000"/>
              <a:t>blocky pillars formed</a:t>
            </a:r>
          </a:p>
          <a:p>
            <a:pPr lvl="0" rtl="0">
              <a:spcBef>
                <a:spcPts val="0"/>
              </a:spcBef>
              <a:buNone/>
            </a:pPr>
            <a:r>
              <a:rPr lang="en" sz="3000"/>
              <a:t>from lava slowly cooling</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1"/>
                                        </p:tgtEl>
                                        <p:attrNameLst>
                                          <p:attrName>style.visibility</p:attrName>
                                        </p:attrNameLst>
                                      </p:cBhvr>
                                      <p:to>
                                        <p:strVal val="visible"/>
                                      </p:to>
                                    </p:set>
                                    <p:animEffect transition="in" filter="fade">
                                      <p:cBhvr>
                                        <p:cTn id="7" dur="1000"/>
                                        <p:tgtEl>
                                          <p:spTgt spid="13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2"/>
                                        </p:tgtEl>
                                        <p:attrNameLst>
                                          <p:attrName>style.visibility</p:attrName>
                                        </p:attrNameLst>
                                      </p:cBhvr>
                                      <p:to>
                                        <p:strVal val="visible"/>
                                      </p:to>
                                    </p:set>
                                    <p:animEffect transition="in" filter="fade">
                                      <p:cBhvr>
                                        <p:cTn id="12" dur="1000"/>
                                        <p:tgtEl>
                                          <p:spTgt spid="13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0"/>
                                        </p:tgtEl>
                                        <p:attrNameLst>
                                          <p:attrName>style.visibility</p:attrName>
                                        </p:attrNameLst>
                                      </p:cBhvr>
                                      <p:to>
                                        <p:strVal val="visible"/>
                                      </p:to>
                                    </p:set>
                                    <p:animEffect transition="in" filter="fade">
                                      <p:cBhvr>
                                        <p:cTn id="17" dur="1000"/>
                                        <p:tgtEl>
                                          <p:spTgt spid="13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33"/>
                                        </p:tgtEl>
                                        <p:attrNameLst>
                                          <p:attrName>style.visibility</p:attrName>
                                        </p:attrNameLst>
                                      </p:cBhvr>
                                      <p:to>
                                        <p:strVal val="visible"/>
                                      </p:to>
                                    </p:set>
                                    <p:animEffect transition="in" filter="fade">
                                      <p:cBhvr>
                                        <p:cTn id="22" dur="1000"/>
                                        <p:tgtEl>
                                          <p:spTgt spid="1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457200" y="101100"/>
            <a:ext cx="7315499" cy="1013999"/>
          </a:xfrm>
          <a:prstGeom prst="rect">
            <a:avLst/>
          </a:prstGeom>
        </p:spPr>
        <p:txBody>
          <a:bodyPr lIns="91425" tIns="91425" rIns="91425" bIns="91425" anchor="b" anchorCtr="0">
            <a:noAutofit/>
          </a:bodyPr>
          <a:lstStyle/>
          <a:p>
            <a:pPr>
              <a:spcBef>
                <a:spcPts val="0"/>
              </a:spcBef>
              <a:buNone/>
            </a:pPr>
            <a:r>
              <a:rPr lang="en"/>
              <a:t>Level 3</a:t>
            </a:r>
          </a:p>
        </p:txBody>
      </p:sp>
      <p:sp>
        <p:nvSpPr>
          <p:cNvPr id="139" name="Shape 139"/>
          <p:cNvSpPr txBox="1">
            <a:spLocks noGrp="1"/>
          </p:cNvSpPr>
          <p:nvPr>
            <p:ph type="body" idx="1"/>
          </p:nvPr>
        </p:nvSpPr>
        <p:spPr>
          <a:xfrm>
            <a:off x="213250" y="1126125"/>
            <a:ext cx="4505100" cy="1468199"/>
          </a:xfrm>
          <a:prstGeom prst="rect">
            <a:avLst/>
          </a:prstGeom>
        </p:spPr>
        <p:txBody>
          <a:bodyPr lIns="91425" tIns="91425" rIns="91425" bIns="91425" anchor="t" anchorCtr="0">
            <a:noAutofit/>
          </a:bodyPr>
          <a:lstStyle/>
          <a:p>
            <a:pPr lvl="0" rtl="0">
              <a:spcBef>
                <a:spcPts val="0"/>
              </a:spcBef>
              <a:buNone/>
            </a:pPr>
            <a:r>
              <a:rPr lang="en" sz="3000" b="1"/>
              <a:t>Evidence: </a:t>
            </a:r>
            <a:r>
              <a:rPr lang="en" sz="2400"/>
              <a:t>Pillars of solidified lava in a blocky pattern</a:t>
            </a:r>
          </a:p>
          <a:p>
            <a:pPr rtl="0">
              <a:spcBef>
                <a:spcPts val="0"/>
              </a:spcBef>
              <a:buNone/>
            </a:pPr>
            <a:endParaRPr sz="2400"/>
          </a:p>
          <a:p>
            <a:pPr lvl="0" rtl="0">
              <a:spcBef>
                <a:spcPts val="0"/>
              </a:spcBef>
              <a:buClr>
                <a:schemeClr val="dk1"/>
              </a:buClr>
              <a:buFont typeface="Arial"/>
              <a:buNone/>
            </a:pPr>
            <a:endParaRPr sz="2400"/>
          </a:p>
          <a:p>
            <a:pPr lvl="0" rtl="0">
              <a:spcBef>
                <a:spcPts val="0"/>
              </a:spcBef>
              <a:buNone/>
            </a:pPr>
            <a:endParaRPr sz="2400"/>
          </a:p>
          <a:p>
            <a:pPr lvl="0" rtl="0">
              <a:spcBef>
                <a:spcPts val="0"/>
              </a:spcBef>
              <a:buNone/>
            </a:pPr>
            <a:endParaRPr/>
          </a:p>
          <a:p>
            <a:pPr lvl="0" rtl="0">
              <a:spcBef>
                <a:spcPts val="0"/>
              </a:spcBef>
              <a:buNone/>
            </a:pPr>
            <a:endParaRPr/>
          </a:p>
        </p:txBody>
      </p:sp>
      <p:pic>
        <p:nvPicPr>
          <p:cNvPr id="140" name="Shape 140"/>
          <p:cNvPicPr preferRelativeResize="0"/>
          <p:nvPr/>
        </p:nvPicPr>
        <p:blipFill>
          <a:blip r:embed="rId3" cstate="email">
            <a:alphaModFix/>
            <a:extLst>
              <a:ext uri="{28A0092B-C50C-407E-A947-70E740481C1C}">
                <a14:useLocalDpi xmlns:a14="http://schemas.microsoft.com/office/drawing/2010/main"/>
              </a:ext>
            </a:extLst>
          </a:blip>
          <a:stretch>
            <a:fillRect/>
          </a:stretch>
        </p:blipFill>
        <p:spPr>
          <a:xfrm>
            <a:off x="4638900" y="2151819"/>
            <a:ext cx="4505100" cy="2991680"/>
          </a:xfrm>
          <a:prstGeom prst="rect">
            <a:avLst/>
          </a:prstGeom>
          <a:noFill/>
          <a:ln>
            <a:noFill/>
          </a:ln>
        </p:spPr>
      </p:pic>
      <p:sp>
        <p:nvSpPr>
          <p:cNvPr id="141" name="Shape 141"/>
          <p:cNvSpPr txBox="1">
            <a:spLocks noGrp="1"/>
          </p:cNvSpPr>
          <p:nvPr>
            <p:ph type="body" idx="2"/>
          </p:nvPr>
        </p:nvSpPr>
        <p:spPr>
          <a:xfrm>
            <a:off x="133800" y="3629825"/>
            <a:ext cx="4505100" cy="1762200"/>
          </a:xfrm>
          <a:prstGeom prst="rect">
            <a:avLst/>
          </a:prstGeom>
        </p:spPr>
        <p:txBody>
          <a:bodyPr lIns="91425" tIns="91425" rIns="91425" bIns="91425" anchor="t" anchorCtr="0">
            <a:noAutofit/>
          </a:bodyPr>
          <a:lstStyle/>
          <a:p>
            <a:pPr lvl="0" rtl="0">
              <a:spcBef>
                <a:spcPts val="0"/>
              </a:spcBef>
              <a:buClr>
                <a:schemeClr val="dk1"/>
              </a:buClr>
              <a:buSzPct val="45833"/>
              <a:buFont typeface="Arial"/>
              <a:buNone/>
            </a:pPr>
            <a:r>
              <a:rPr lang="en" sz="2400"/>
              <a:t>Lava cracks into long, hexagonal forms when it cools slowly (like mud cracking in the sun)</a:t>
            </a:r>
          </a:p>
          <a:p>
            <a:pPr lvl="0" rtl="0">
              <a:spcBef>
                <a:spcPts val="0"/>
              </a:spcBef>
              <a:buNone/>
            </a:pPr>
            <a:endParaRPr sz="2400"/>
          </a:p>
          <a:p>
            <a:pPr lvl="0" rtl="0">
              <a:spcBef>
                <a:spcPts val="0"/>
              </a:spcBef>
              <a:buNone/>
            </a:pPr>
            <a:endParaRPr/>
          </a:p>
          <a:p>
            <a:pPr lvl="0" rtl="0">
              <a:spcBef>
                <a:spcPts val="0"/>
              </a:spcBef>
              <a:buNone/>
            </a:pPr>
            <a:endParaRPr/>
          </a:p>
        </p:txBody>
      </p:sp>
      <p:sp>
        <p:nvSpPr>
          <p:cNvPr id="142" name="Shape 142"/>
          <p:cNvSpPr txBox="1">
            <a:spLocks noGrp="1"/>
          </p:cNvSpPr>
          <p:nvPr>
            <p:ph type="body" idx="3"/>
          </p:nvPr>
        </p:nvSpPr>
        <p:spPr>
          <a:xfrm>
            <a:off x="213250" y="2309373"/>
            <a:ext cx="4505100" cy="1555200"/>
          </a:xfrm>
          <a:prstGeom prst="rect">
            <a:avLst/>
          </a:prstGeom>
        </p:spPr>
        <p:txBody>
          <a:bodyPr lIns="91425" tIns="91425" rIns="91425" bIns="91425" anchor="t" anchorCtr="0">
            <a:noAutofit/>
          </a:bodyPr>
          <a:lstStyle/>
          <a:p>
            <a:pPr lvl="0" rtl="0">
              <a:spcBef>
                <a:spcPts val="0"/>
              </a:spcBef>
              <a:buNone/>
            </a:pPr>
            <a:r>
              <a:rPr lang="en" sz="3000" b="1"/>
              <a:t>Explanation (why does my inference make sense?):</a:t>
            </a:r>
          </a:p>
        </p:txBody>
      </p:sp>
      <p:sp>
        <p:nvSpPr>
          <p:cNvPr id="143" name="Shape 143"/>
          <p:cNvSpPr txBox="1">
            <a:spLocks noGrp="1"/>
          </p:cNvSpPr>
          <p:nvPr>
            <p:ph type="body" idx="4"/>
          </p:nvPr>
        </p:nvSpPr>
        <p:spPr>
          <a:xfrm>
            <a:off x="4718350" y="1126125"/>
            <a:ext cx="4505100" cy="1013999"/>
          </a:xfrm>
          <a:prstGeom prst="rect">
            <a:avLst/>
          </a:prstGeom>
        </p:spPr>
        <p:txBody>
          <a:bodyPr lIns="91425" tIns="91425" rIns="91425" bIns="91425" anchor="t" anchorCtr="0">
            <a:noAutofit/>
          </a:bodyPr>
          <a:lstStyle/>
          <a:p>
            <a:pPr lvl="0" rtl="0">
              <a:spcBef>
                <a:spcPts val="0"/>
              </a:spcBef>
              <a:buNone/>
            </a:pPr>
            <a:r>
              <a:rPr lang="en" sz="3000" b="1"/>
              <a:t>Inference: </a:t>
            </a:r>
            <a:r>
              <a:rPr lang="en" sz="2400"/>
              <a:t>Hot lava slowly cooled</a:t>
            </a:r>
          </a:p>
          <a:p>
            <a:pPr lvl="0" rtl="0">
              <a:spcBef>
                <a:spcPts val="0"/>
              </a:spcBef>
              <a:buClr>
                <a:schemeClr val="dk1"/>
              </a:buClr>
              <a:buFont typeface="Arial"/>
              <a:buNone/>
            </a:pPr>
            <a:endParaRPr sz="2400"/>
          </a:p>
          <a:p>
            <a:pPr lvl="0" rtl="0">
              <a:spcBef>
                <a:spcPts val="0"/>
              </a:spcBef>
              <a:buNone/>
            </a:pPr>
            <a:endParaRPr sz="2400"/>
          </a:p>
          <a:p>
            <a:pPr lvl="0" rtl="0">
              <a:spcBef>
                <a:spcPts val="0"/>
              </a:spcBef>
              <a:buNone/>
            </a:pPr>
            <a:endParaRPr/>
          </a:p>
          <a:p>
            <a:pPr lvl="0" rtl="0">
              <a:spcBef>
                <a:spcPts val="0"/>
              </a:spcBef>
              <a:buNone/>
            </a:pPr>
            <a:endParaRP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2"/>
                                        </p:tgtEl>
                                        <p:attrNameLst>
                                          <p:attrName>style.visibility</p:attrName>
                                        </p:attrNameLst>
                                      </p:cBhvr>
                                      <p:to>
                                        <p:strVal val="visible"/>
                                      </p:to>
                                    </p:set>
                                    <p:animEffect transition="in" filter="fade">
                                      <p:cBhvr>
                                        <p:cTn id="7" dur="1000"/>
                                        <p:tgtEl>
                                          <p:spTgt spid="1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1"/>
                                        </p:tgtEl>
                                        <p:attrNameLst>
                                          <p:attrName>style.visibility</p:attrName>
                                        </p:attrNameLst>
                                      </p:cBhvr>
                                      <p:to>
                                        <p:strVal val="visible"/>
                                      </p:to>
                                    </p:set>
                                    <p:animEffect transition="in" filter="fade">
                                      <p:cBhvr>
                                        <p:cTn id="12" dur="1000"/>
                                        <p:tgtEl>
                                          <p:spTgt spid="1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Shape 148"/>
          <p:cNvSpPr txBox="1">
            <a:spLocks noGrp="1"/>
          </p:cNvSpPr>
          <p:nvPr>
            <p:ph type="title"/>
          </p:nvPr>
        </p:nvSpPr>
        <p:spPr>
          <a:xfrm>
            <a:off x="457200" y="101100"/>
            <a:ext cx="7315499" cy="1013999"/>
          </a:xfrm>
          <a:prstGeom prst="rect">
            <a:avLst/>
          </a:prstGeom>
        </p:spPr>
        <p:txBody>
          <a:bodyPr lIns="91425" tIns="91425" rIns="91425" bIns="91425" anchor="b" anchorCtr="0">
            <a:noAutofit/>
          </a:bodyPr>
          <a:lstStyle/>
          <a:p>
            <a:pPr>
              <a:spcBef>
                <a:spcPts val="0"/>
              </a:spcBef>
              <a:buNone/>
            </a:pPr>
            <a:r>
              <a:rPr lang="en"/>
              <a:t>Level 4</a:t>
            </a:r>
          </a:p>
        </p:txBody>
      </p:sp>
      <p:sp>
        <p:nvSpPr>
          <p:cNvPr id="149" name="Shape 149"/>
          <p:cNvSpPr txBox="1">
            <a:spLocks noGrp="1"/>
          </p:cNvSpPr>
          <p:nvPr>
            <p:ph type="body" idx="1"/>
          </p:nvPr>
        </p:nvSpPr>
        <p:spPr>
          <a:xfrm>
            <a:off x="213250" y="2083900"/>
            <a:ext cx="4505100" cy="1468199"/>
          </a:xfrm>
          <a:prstGeom prst="rect">
            <a:avLst/>
          </a:prstGeom>
        </p:spPr>
        <p:txBody>
          <a:bodyPr lIns="91425" tIns="91425" rIns="91425" bIns="91425" anchor="t" anchorCtr="0">
            <a:noAutofit/>
          </a:bodyPr>
          <a:lstStyle/>
          <a:p>
            <a:pPr lvl="0">
              <a:spcBef>
                <a:spcPts val="0"/>
              </a:spcBef>
              <a:buClr>
                <a:schemeClr val="dk1"/>
              </a:buClr>
              <a:buSzPct val="45833"/>
              <a:buFont typeface="Arial"/>
              <a:buNone/>
            </a:pPr>
            <a:r>
              <a:rPr lang="en" sz="2400" b="1"/>
              <a:t>Explanation: </a:t>
            </a:r>
            <a:r>
              <a:rPr lang="en" sz="2000"/>
              <a:t>Lava cracks into long, hexagonal forms when it cools slowly (like mud cracking in the sun)</a:t>
            </a:r>
          </a:p>
        </p:txBody>
      </p:sp>
      <p:pic>
        <p:nvPicPr>
          <p:cNvPr id="150" name="Shape 150"/>
          <p:cNvPicPr preferRelativeResize="0"/>
          <p:nvPr/>
        </p:nvPicPr>
        <p:blipFill>
          <a:blip r:embed="rId3" cstate="email">
            <a:alphaModFix/>
            <a:extLst>
              <a:ext uri="{28A0092B-C50C-407E-A947-70E740481C1C}">
                <a14:useLocalDpi xmlns:a14="http://schemas.microsoft.com/office/drawing/2010/main"/>
              </a:ext>
            </a:extLst>
          </a:blip>
          <a:stretch>
            <a:fillRect/>
          </a:stretch>
        </p:blipFill>
        <p:spPr>
          <a:xfrm>
            <a:off x="4638900" y="2151819"/>
            <a:ext cx="4505100" cy="2991680"/>
          </a:xfrm>
          <a:prstGeom prst="rect">
            <a:avLst/>
          </a:prstGeom>
          <a:noFill/>
          <a:ln>
            <a:noFill/>
          </a:ln>
        </p:spPr>
      </p:pic>
      <p:sp>
        <p:nvSpPr>
          <p:cNvPr id="151" name="Shape 151"/>
          <p:cNvSpPr txBox="1">
            <a:spLocks noGrp="1"/>
          </p:cNvSpPr>
          <p:nvPr>
            <p:ph type="body" idx="2"/>
          </p:nvPr>
        </p:nvSpPr>
        <p:spPr>
          <a:xfrm>
            <a:off x="213250" y="1126125"/>
            <a:ext cx="4505100" cy="1468199"/>
          </a:xfrm>
          <a:prstGeom prst="rect">
            <a:avLst/>
          </a:prstGeom>
        </p:spPr>
        <p:txBody>
          <a:bodyPr lIns="91425" tIns="91425" rIns="91425" bIns="91425" anchor="t" anchorCtr="0">
            <a:noAutofit/>
          </a:bodyPr>
          <a:lstStyle/>
          <a:p>
            <a:pPr lvl="0" rtl="0">
              <a:spcBef>
                <a:spcPts val="0"/>
              </a:spcBef>
              <a:buNone/>
            </a:pPr>
            <a:r>
              <a:rPr lang="en" sz="2400" b="1"/>
              <a:t>Evidence:</a:t>
            </a:r>
            <a:r>
              <a:rPr lang="en" sz="3000" b="1"/>
              <a:t> </a:t>
            </a:r>
            <a:r>
              <a:rPr lang="en" sz="2000"/>
              <a:t>Pillars of solidified lava in a blocky pattern</a:t>
            </a:r>
          </a:p>
          <a:p>
            <a:pPr lvl="0" rtl="0">
              <a:spcBef>
                <a:spcPts val="0"/>
              </a:spcBef>
              <a:buNone/>
            </a:pPr>
            <a:endParaRPr sz="2400"/>
          </a:p>
          <a:p>
            <a:pPr lvl="0" rtl="0">
              <a:spcBef>
                <a:spcPts val="0"/>
              </a:spcBef>
              <a:buClr>
                <a:schemeClr val="dk1"/>
              </a:buClr>
              <a:buFont typeface="Arial"/>
              <a:buNone/>
            </a:pPr>
            <a:endParaRPr sz="2400"/>
          </a:p>
          <a:p>
            <a:pPr lvl="0" rtl="0">
              <a:spcBef>
                <a:spcPts val="0"/>
              </a:spcBef>
              <a:buNone/>
            </a:pPr>
            <a:endParaRPr sz="2400"/>
          </a:p>
          <a:p>
            <a:pPr lvl="0" rtl="0">
              <a:spcBef>
                <a:spcPts val="0"/>
              </a:spcBef>
              <a:buNone/>
            </a:pPr>
            <a:endParaRPr/>
          </a:p>
          <a:p>
            <a:pPr lvl="0" rtl="0">
              <a:spcBef>
                <a:spcPts val="0"/>
              </a:spcBef>
              <a:buNone/>
            </a:pPr>
            <a:endParaRPr/>
          </a:p>
        </p:txBody>
      </p:sp>
      <p:sp>
        <p:nvSpPr>
          <p:cNvPr id="152" name="Shape 152"/>
          <p:cNvSpPr txBox="1">
            <a:spLocks noGrp="1"/>
          </p:cNvSpPr>
          <p:nvPr>
            <p:ph type="body" idx="3"/>
          </p:nvPr>
        </p:nvSpPr>
        <p:spPr>
          <a:xfrm>
            <a:off x="4718350" y="1126125"/>
            <a:ext cx="4505100" cy="1013999"/>
          </a:xfrm>
          <a:prstGeom prst="rect">
            <a:avLst/>
          </a:prstGeom>
        </p:spPr>
        <p:txBody>
          <a:bodyPr lIns="91425" tIns="91425" rIns="91425" bIns="91425" anchor="t" anchorCtr="0">
            <a:noAutofit/>
          </a:bodyPr>
          <a:lstStyle/>
          <a:p>
            <a:pPr lvl="0" rtl="0">
              <a:spcBef>
                <a:spcPts val="0"/>
              </a:spcBef>
              <a:buNone/>
            </a:pPr>
            <a:r>
              <a:rPr lang="en" sz="2400" b="1"/>
              <a:t>Inference:</a:t>
            </a:r>
            <a:r>
              <a:rPr lang="en" sz="3000" b="1"/>
              <a:t> </a:t>
            </a:r>
            <a:r>
              <a:rPr lang="en" sz="2000"/>
              <a:t>Hot lava slowly cooled</a:t>
            </a:r>
          </a:p>
          <a:p>
            <a:pPr lvl="0" rtl="0">
              <a:spcBef>
                <a:spcPts val="0"/>
              </a:spcBef>
              <a:buClr>
                <a:schemeClr val="dk1"/>
              </a:buClr>
              <a:buFont typeface="Arial"/>
              <a:buNone/>
            </a:pPr>
            <a:endParaRPr sz="2400"/>
          </a:p>
          <a:p>
            <a:pPr lvl="0" rtl="0">
              <a:spcBef>
                <a:spcPts val="0"/>
              </a:spcBef>
              <a:buNone/>
            </a:pPr>
            <a:endParaRPr sz="2400"/>
          </a:p>
          <a:p>
            <a:pPr lvl="0" rtl="0">
              <a:spcBef>
                <a:spcPts val="0"/>
              </a:spcBef>
              <a:buNone/>
            </a:pPr>
            <a:endParaRPr/>
          </a:p>
          <a:p>
            <a:pPr lvl="0" rtl="0">
              <a:spcBef>
                <a:spcPts val="0"/>
              </a:spcBef>
              <a:buNone/>
            </a:pPr>
            <a:endParaRPr/>
          </a:p>
        </p:txBody>
      </p:sp>
      <p:sp>
        <p:nvSpPr>
          <p:cNvPr id="153" name="Shape 153"/>
          <p:cNvSpPr txBox="1">
            <a:spLocks noGrp="1"/>
          </p:cNvSpPr>
          <p:nvPr>
            <p:ph type="body" idx="4"/>
          </p:nvPr>
        </p:nvSpPr>
        <p:spPr>
          <a:xfrm>
            <a:off x="137050" y="4046975"/>
            <a:ext cx="4505100" cy="1286999"/>
          </a:xfrm>
          <a:prstGeom prst="rect">
            <a:avLst/>
          </a:prstGeom>
        </p:spPr>
        <p:txBody>
          <a:bodyPr lIns="91425" tIns="91425" rIns="91425" bIns="91425" anchor="t" anchorCtr="0">
            <a:noAutofit/>
          </a:bodyPr>
          <a:lstStyle/>
          <a:p>
            <a:pPr lvl="0" rtl="0">
              <a:spcBef>
                <a:spcPts val="0"/>
              </a:spcBef>
              <a:buClr>
                <a:schemeClr val="dk1"/>
              </a:buClr>
              <a:buSzPct val="55000"/>
              <a:buFont typeface="Arial"/>
              <a:buNone/>
            </a:pPr>
            <a:r>
              <a:rPr lang="en" sz="2000"/>
              <a:t>There must have been active volcanoes in the area that Scotland is now when the cave began to form</a:t>
            </a:r>
          </a:p>
        </p:txBody>
      </p:sp>
      <p:sp>
        <p:nvSpPr>
          <p:cNvPr id="154" name="Shape 154"/>
          <p:cNvSpPr txBox="1">
            <a:spLocks noGrp="1"/>
          </p:cNvSpPr>
          <p:nvPr>
            <p:ph type="body" idx="5"/>
          </p:nvPr>
        </p:nvSpPr>
        <p:spPr>
          <a:xfrm>
            <a:off x="137050" y="3234150"/>
            <a:ext cx="4505100" cy="920699"/>
          </a:xfrm>
          <a:prstGeom prst="rect">
            <a:avLst/>
          </a:prstGeom>
        </p:spPr>
        <p:txBody>
          <a:bodyPr lIns="91425" tIns="91425" rIns="91425" bIns="91425" anchor="t" anchorCtr="0">
            <a:noAutofit/>
          </a:bodyPr>
          <a:lstStyle/>
          <a:p>
            <a:pPr lvl="0" rtl="0">
              <a:spcBef>
                <a:spcPts val="0"/>
              </a:spcBef>
              <a:buClr>
                <a:schemeClr val="dk1"/>
              </a:buClr>
              <a:buSzPct val="45833"/>
              <a:buFont typeface="Arial"/>
              <a:buNone/>
            </a:pPr>
            <a:r>
              <a:rPr lang="en" sz="2400" b="1"/>
              <a:t>Bigger Picture (step back and zoom out!):</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4"/>
                                        </p:tgtEl>
                                        <p:attrNameLst>
                                          <p:attrName>style.visibility</p:attrName>
                                        </p:attrNameLst>
                                      </p:cBhvr>
                                      <p:to>
                                        <p:strVal val="visible"/>
                                      </p:to>
                                    </p:set>
                                    <p:animEffect transition="in" filter="fade">
                                      <p:cBhvr>
                                        <p:cTn id="7" dur="1000"/>
                                        <p:tgtEl>
                                          <p:spTgt spid="15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3"/>
                                        </p:tgtEl>
                                        <p:attrNameLst>
                                          <p:attrName>style.visibility</p:attrName>
                                        </p:attrNameLst>
                                      </p:cBhvr>
                                      <p:to>
                                        <p:strVal val="visible"/>
                                      </p:to>
                                    </p:set>
                                    <p:animEffect transition="in" filter="fade">
                                      <p:cBhvr>
                                        <p:cTn id="12" dur="1000"/>
                                        <p:tgtEl>
                                          <p:spTgt spid="1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Shape 165"/>
          <p:cNvSpPr txBox="1">
            <a:spLocks noGrp="1"/>
          </p:cNvSpPr>
          <p:nvPr>
            <p:ph type="title"/>
          </p:nvPr>
        </p:nvSpPr>
        <p:spPr>
          <a:xfrm>
            <a:off x="457200" y="101100"/>
            <a:ext cx="7315499" cy="1013999"/>
          </a:xfrm>
          <a:prstGeom prst="rect">
            <a:avLst/>
          </a:prstGeom>
        </p:spPr>
        <p:txBody>
          <a:bodyPr lIns="91425" tIns="91425" rIns="91425" bIns="91425" anchor="b" anchorCtr="0">
            <a:noAutofit/>
          </a:bodyPr>
          <a:lstStyle/>
          <a:p>
            <a:pPr>
              <a:spcBef>
                <a:spcPts val="0"/>
              </a:spcBef>
              <a:buNone/>
            </a:pPr>
            <a:r>
              <a:rPr lang="en"/>
              <a:t>Let’s try it together:</a:t>
            </a:r>
          </a:p>
        </p:txBody>
      </p:sp>
      <p:sp>
        <p:nvSpPr>
          <p:cNvPr id="166" name="Shape 166"/>
          <p:cNvSpPr txBox="1">
            <a:spLocks noGrp="1"/>
          </p:cNvSpPr>
          <p:nvPr>
            <p:ph type="body" idx="1"/>
          </p:nvPr>
        </p:nvSpPr>
        <p:spPr>
          <a:xfrm>
            <a:off x="457200" y="1278516"/>
            <a:ext cx="8229600" cy="3630300"/>
          </a:xfrm>
          <a:prstGeom prst="rect">
            <a:avLst/>
          </a:prstGeom>
        </p:spPr>
        <p:txBody>
          <a:bodyPr lIns="91425" tIns="91425" rIns="91425" bIns="91425" anchor="t" anchorCtr="0">
            <a:noAutofit/>
          </a:bodyPr>
          <a:lstStyle/>
          <a:p>
            <a:pPr>
              <a:spcBef>
                <a:spcPts val="0"/>
              </a:spcBef>
              <a:buNone/>
            </a:pPr>
            <a:endParaRPr/>
          </a:p>
        </p:txBody>
      </p:sp>
      <p:pic>
        <p:nvPicPr>
          <p:cNvPr id="167" name="Shape 167"/>
          <p:cNvPicPr preferRelativeResize="0"/>
          <p:nvPr/>
        </p:nvPicPr>
        <p:blipFill>
          <a:blip r:embed="rId3">
            <a:alphaModFix/>
          </a:blip>
          <a:stretch>
            <a:fillRect/>
          </a:stretch>
        </p:blipFill>
        <p:spPr>
          <a:xfrm>
            <a:off x="41562" y="1278525"/>
            <a:ext cx="3952875" cy="3162300"/>
          </a:xfrm>
          <a:prstGeom prst="rect">
            <a:avLst/>
          </a:prstGeom>
          <a:noFill/>
          <a:ln>
            <a:noFill/>
          </a:ln>
        </p:spPr>
      </p:pic>
      <p:pic>
        <p:nvPicPr>
          <p:cNvPr id="168" name="Shape 168"/>
          <p:cNvPicPr preferRelativeResize="0"/>
          <p:nvPr/>
        </p:nvPicPr>
        <p:blipFill>
          <a:blip r:embed="rId4" cstate="email">
            <a:alphaModFix/>
            <a:extLst>
              <a:ext uri="{28A0092B-C50C-407E-A947-70E740481C1C}">
                <a14:useLocalDpi xmlns:a14="http://schemas.microsoft.com/office/drawing/2010/main"/>
              </a:ext>
            </a:extLst>
          </a:blip>
          <a:stretch>
            <a:fillRect/>
          </a:stretch>
        </p:blipFill>
        <p:spPr>
          <a:xfrm>
            <a:off x="4045325" y="1831925"/>
            <a:ext cx="4879074" cy="3252700"/>
          </a:xfrm>
          <a:prstGeom prst="rect">
            <a:avLst/>
          </a:prstGeom>
          <a:noFill/>
          <a:ln>
            <a:noFill/>
          </a:ln>
        </p:spPr>
      </p:pic>
      <p:sp>
        <p:nvSpPr>
          <p:cNvPr id="169" name="Shape 169"/>
          <p:cNvSpPr txBox="1"/>
          <p:nvPr/>
        </p:nvSpPr>
        <p:spPr>
          <a:xfrm>
            <a:off x="41650" y="4381900"/>
            <a:ext cx="3952800" cy="336599"/>
          </a:xfrm>
          <a:prstGeom prst="rect">
            <a:avLst/>
          </a:prstGeom>
          <a:noFill/>
          <a:ln>
            <a:noFill/>
          </a:ln>
        </p:spPr>
        <p:txBody>
          <a:bodyPr lIns="91425" tIns="91425" rIns="91425" bIns="91425" anchor="t" anchorCtr="0">
            <a:noAutofit/>
          </a:bodyPr>
          <a:lstStyle/>
          <a:p>
            <a:pPr>
              <a:spcBef>
                <a:spcPts val="0"/>
              </a:spcBef>
              <a:buNone/>
            </a:pPr>
            <a:r>
              <a:rPr lang="en" sz="2400"/>
              <a:t>Andes Mountains (Chile)</a:t>
            </a:r>
          </a:p>
        </p:txBody>
      </p:sp>
      <p:sp>
        <p:nvSpPr>
          <p:cNvPr id="170" name="Shape 170"/>
          <p:cNvSpPr txBox="1"/>
          <p:nvPr/>
        </p:nvSpPr>
        <p:spPr>
          <a:xfrm>
            <a:off x="4928679" y="1397050"/>
            <a:ext cx="3204900" cy="336599"/>
          </a:xfrm>
          <a:prstGeom prst="rect">
            <a:avLst/>
          </a:prstGeom>
          <a:noFill/>
          <a:ln>
            <a:noFill/>
          </a:ln>
        </p:spPr>
        <p:txBody>
          <a:bodyPr lIns="91425" tIns="91425" rIns="91425" bIns="91425" anchor="t" anchorCtr="0">
            <a:noAutofit/>
          </a:bodyPr>
          <a:lstStyle/>
          <a:p>
            <a:pPr lvl="0" rtl="0">
              <a:spcBef>
                <a:spcPts val="0"/>
              </a:spcBef>
              <a:buNone/>
            </a:pPr>
            <a:r>
              <a:rPr lang="en" sz="2400"/>
              <a:t>Fossil of extinct whale</a:t>
            </a:r>
          </a:p>
        </p:txBody>
      </p:sp>
    </p:spTree>
  </p:cSld>
  <p:clrMapOvr>
    <a:masterClrMapping/>
  </p:clrMapOvr>
  <p:transition xmlns:p14="http://schemas.microsoft.com/office/powerpoint/2010/main" spd="slow">
    <p:cut/>
  </p:transition>
</p:sld>
</file>

<file path=ppt/theme/theme1.xml><?xml version="1.0" encoding="utf-8"?>
<a:theme xmlns:a="http://schemas.openxmlformats.org/drawingml/2006/main" name="lesson-plan">
  <a:themeElements>
    <a:clrScheme name="Custom 501">
      <a:dk1>
        <a:srgbClr val="000000"/>
      </a:dk1>
      <a:lt1>
        <a:srgbClr val="EFEDE2"/>
      </a:lt1>
      <a:dk2>
        <a:srgbClr val="1F497D"/>
      </a:dk2>
      <a:lt2>
        <a:srgbClr val="FDFFFF"/>
      </a:lt2>
      <a:accent1>
        <a:srgbClr val="4F81BD"/>
      </a:accent1>
      <a:accent2>
        <a:srgbClr val="AB0101"/>
      </a:accent2>
      <a:accent3>
        <a:srgbClr val="86B060"/>
      </a:accent3>
      <a:accent4>
        <a:srgbClr val="7760A0"/>
      </a:accent4>
      <a:accent5>
        <a:srgbClr val="739395"/>
      </a:accent5>
      <a:accent6>
        <a:srgbClr val="968B52"/>
      </a:accent6>
      <a:hlink>
        <a:srgbClr val="336699"/>
      </a:hlink>
      <a:folHlink>
        <a:srgbClr val="96969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553</Words>
  <Application>Microsoft Macintosh PowerPoint</Application>
  <PresentationFormat>On-screen Show (16:9)</PresentationFormat>
  <Paragraphs>82</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lesson-plan</vt:lpstr>
      <vt:lpstr>Making Connections and Inferences</vt:lpstr>
      <vt:lpstr>Whodunit?</vt:lpstr>
      <vt:lpstr>Making Connections</vt:lpstr>
      <vt:lpstr>Rubric</vt:lpstr>
      <vt:lpstr>Fingal’s Cave</vt:lpstr>
      <vt:lpstr>Level 2</vt:lpstr>
      <vt:lpstr>Level 3</vt:lpstr>
      <vt:lpstr>Level 4</vt:lpstr>
      <vt:lpstr>Let’s try it together:</vt:lpstr>
      <vt:lpstr>Pair - Share</vt:lpstr>
      <vt:lpstr>Practice on Deposition!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Connections and Inferences</dc:title>
  <cp:lastModifiedBy>Laura</cp:lastModifiedBy>
  <cp:revision>3</cp:revision>
  <dcterms:modified xsi:type="dcterms:W3CDTF">2016-06-22T02:44:02Z</dcterms:modified>
</cp:coreProperties>
</file>