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CD85784-211A-4377-B453-CEFE86E26136}">
  <a:tblStyle styleId="{4CD85784-211A-4377-B453-CEFE86E26136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014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Modeling Review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Remember that good comic book models…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Are </a:t>
            </a:r>
            <a:r>
              <a:rPr lang="en" u="sng"/>
              <a:t>accurate</a:t>
            </a:r>
            <a:r>
              <a:rPr lang="en"/>
              <a:t> - show how things actually look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Are </a:t>
            </a:r>
            <a:r>
              <a:rPr lang="en" u="sng"/>
              <a:t>detailed</a:t>
            </a:r>
            <a:r>
              <a:rPr lang="en"/>
              <a:t> - have words and labels to make it clear what is happening</a:t>
            </a:r>
          </a:p>
          <a:p>
            <a:pPr marL="9144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Show the </a:t>
            </a:r>
            <a:r>
              <a:rPr lang="en" u="sng"/>
              <a:t>before, during and after</a:t>
            </a:r>
            <a:r>
              <a:rPr lang="en"/>
              <a:t> - so we can see how things changed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Today’s Goals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0" y="708900"/>
            <a:ext cx="61767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Practice </a:t>
            </a:r>
            <a:r>
              <a:rPr lang="en" i="1"/>
              <a:t>modeling</a:t>
            </a:r>
            <a:r>
              <a:rPr lang="en"/>
              <a:t>: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Wave Erosion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Water Erosion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Mechanical Weathering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Chemical Weathering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Transform Plate Boundaries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Convergent Plate Boundaries</a:t>
            </a:r>
          </a:p>
          <a:p>
            <a:pPr marL="9144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Divergent Plate Boundaries</a:t>
            </a:r>
          </a:p>
          <a:p>
            <a:pPr marL="45720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 txBox="1"/>
          <p:nvPr/>
        </p:nvSpPr>
        <p:spPr>
          <a:xfrm>
            <a:off x="5665800" y="1248975"/>
            <a:ext cx="3372299" cy="154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6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lt1"/>
                </a:solidFill>
              </a:rPr>
              <a:t>(the things you can choose from to model for your final project!)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0" y="-90821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today works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73350" y="6416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Work as a team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Choose a station to work on. Send Materials Manager to get task card and materials.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Complete station </a:t>
            </a:r>
            <a:r>
              <a:rPr lang="en" u="sng"/>
              <a:t>as a team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When everyone is done, get teacher to check work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Then, return materials and choose another station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Finish at least 6 stations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Today’s stations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Wave Erosion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Erosion Reading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Mechanical (Physical) Weathering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Mechanical Weathering Reading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Chemical Weathering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Chemical Weathering Reading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Milky Way Plate Tectonics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Plate Tectonics Reading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en" sz="2400"/>
              <a:t>Mountain Formation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Station Time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10 minutes per station!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Clean Up Time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Norms for stations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>
                <a:solidFill>
                  <a:srgbClr val="FFFFFF"/>
                </a:solidFill>
              </a:rPr>
              <a:t>Read task card instructions first</a:t>
            </a:r>
          </a:p>
          <a:p>
            <a:pPr marL="457200" lvl="0" indent="-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>
                <a:solidFill>
                  <a:srgbClr val="FFFFFF"/>
                </a:solidFill>
              </a:rPr>
              <a:t>Follow instructions exactly</a:t>
            </a:r>
          </a:p>
          <a:p>
            <a:pPr marL="457200" lvl="0" indent="-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>
                <a:solidFill>
                  <a:srgbClr val="FFFFFF"/>
                </a:solidFill>
              </a:rPr>
              <a:t>Stay at your station until told to rotate</a:t>
            </a:r>
          </a:p>
          <a:p>
            <a:pPr marL="457200" lvl="0" indent="-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>
                <a:solidFill>
                  <a:srgbClr val="FFFFFF"/>
                </a:solidFill>
              </a:rPr>
              <a:t>Talk only with your group</a:t>
            </a:r>
          </a:p>
          <a:p>
            <a:pPr marL="457200" lvl="0" indent="-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 i="1">
                <a:solidFill>
                  <a:srgbClr val="FFFFFF"/>
                </a:solidFill>
              </a:rPr>
              <a:t>First</a:t>
            </a:r>
            <a:r>
              <a:rPr lang="en" sz="3600">
                <a:solidFill>
                  <a:srgbClr val="FFFFFF"/>
                </a:solidFill>
              </a:rPr>
              <a:t> discuss, </a:t>
            </a:r>
            <a:r>
              <a:rPr lang="en" sz="3600" i="1">
                <a:solidFill>
                  <a:srgbClr val="FFFFFF"/>
                </a:solidFill>
              </a:rPr>
              <a:t>then</a:t>
            </a:r>
            <a:r>
              <a:rPr lang="en" sz="3600">
                <a:solidFill>
                  <a:srgbClr val="FFFFFF"/>
                </a:solidFill>
              </a:rPr>
              <a:t> write</a:t>
            </a:r>
          </a:p>
          <a:p>
            <a:pPr marL="457200" lvl="0" indent="-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3600">
                <a:solidFill>
                  <a:srgbClr val="FFFFFF"/>
                </a:solidFill>
              </a:rPr>
              <a:t>When finished, reset station </a:t>
            </a:r>
            <a:r>
              <a:rPr lang="en" sz="3600" i="1">
                <a:solidFill>
                  <a:srgbClr val="FFFFFF"/>
                </a:solidFill>
              </a:rPr>
              <a:t>exactly as you found it!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Macintosh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dark-gradient</vt:lpstr>
      <vt:lpstr>Modeling Review</vt:lpstr>
      <vt:lpstr>Today’s Goals</vt:lpstr>
      <vt:lpstr>How today works</vt:lpstr>
      <vt:lpstr>Today’s stations</vt:lpstr>
      <vt:lpstr>Station Time</vt:lpstr>
      <vt:lpstr>Clean Up Time</vt:lpstr>
      <vt:lpstr>Norms for stations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Review</dc:title>
  <cp:lastModifiedBy>Katie Wilczak</cp:lastModifiedBy>
  <cp:revision>1</cp:revision>
  <dcterms:modified xsi:type="dcterms:W3CDTF">2014-12-15T02:38:58Z</dcterms:modified>
</cp:coreProperties>
</file>