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6" r:id="rId9"/>
    <p:sldId id="267" r:id="rId10"/>
    <p:sldId id="268" r:id="rId1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20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641597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 minutes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10-15 minutes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Geology Comic Book 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2840048"/>
            <a:ext cx="7772400" cy="1159799"/>
          </a:xfrm>
          <a:prstGeom prst="rect">
            <a:avLst/>
          </a:prstGeom>
          <a:ln w="2857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Final Day: Gallery Walk + Project Reflection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Final Reflection 	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What did you learn in this project?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This project required you to do work outside of class. Was that hard or easy for you? Why?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Is your project complete?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What did you do to make that happen?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If it is not complete, why?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Agenda 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10600" y="1063375"/>
            <a:ext cx="4874399" cy="2815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romanUcPeriod"/>
            </a:pPr>
            <a:r>
              <a:rPr lang="en"/>
              <a:t>Last Minute Touch-Ups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romanUcPeriod"/>
            </a:pPr>
            <a:r>
              <a:rPr lang="en"/>
              <a:t>Group Presentation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romanUcPeriod"/>
            </a:pPr>
            <a:r>
              <a:rPr lang="en"/>
              <a:t>Reflection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romanUcPeriod"/>
            </a:pPr>
            <a:r>
              <a:rPr lang="en"/>
              <a:t>Gallery Walk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romanUcPeriod"/>
            </a:pPr>
            <a:r>
              <a:rPr lang="en"/>
              <a:t>Voting Time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37" name="Shape 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9300" y="876825"/>
            <a:ext cx="2857500" cy="354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38761D"/>
                </a:solidFill>
              </a:rPr>
              <a:t>Last Minute Touch Ups! 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10 minutes to add that last detail or bit of color or to fix that last square.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GO! </a:t>
            </a:r>
          </a:p>
        </p:txBody>
      </p:sp>
      <p:pic>
        <p:nvPicPr>
          <p:cNvPr id="44" name="Shape 44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557" t="29288" r="18544"/>
          <a:stretch/>
        </p:blipFill>
        <p:spPr>
          <a:xfrm>
            <a:off x="2018075" y="2752850"/>
            <a:ext cx="1801762" cy="2172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511025" y="103475"/>
            <a:ext cx="8229600" cy="721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Comic Book Group Presentation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281375" y="825275"/>
            <a:ext cx="86889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b="1"/>
              <a:t>Presenter </a:t>
            </a:r>
            <a:r>
              <a:rPr lang="en"/>
              <a:t>will present their comic book for 5 minutes to their group members using the Presentation Card. (Oldest goes first!)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b="1"/>
              <a:t>Group Members</a:t>
            </a:r>
            <a:r>
              <a:rPr lang="en"/>
              <a:t> will give </a:t>
            </a:r>
            <a:r>
              <a:rPr lang="en" b="1"/>
              <a:t>at least 1 positive comment</a:t>
            </a:r>
            <a:r>
              <a:rPr lang="en"/>
              <a:t> on their work!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Be specific (“Good job” isn’t specific!)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Try to connect with the cognitive skills: Precision, Modeling, Making Connections &amp; Inferences, or Narrative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74300" y="10250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Gallery Walk Part 1 - Museum 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81275" y="100350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chemeClr val="accent3"/>
                </a:solidFill>
              </a:rPr>
              <a:t>What does this look like?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Students quietly reading comics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No comments - just enjoying the comics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chemeClr val="accent3"/>
                </a:solidFill>
              </a:rPr>
              <a:t>What should you be thinking about?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three comics you want to write a short review on for Part 2 of the gallery walk? 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7400" y="524975"/>
            <a:ext cx="2619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74300" y="10250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Gallery Walk Part 2 - Comic Report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281275" y="100350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 dirty="0">
                <a:solidFill>
                  <a:schemeClr val="accent3"/>
                </a:solidFill>
              </a:rPr>
              <a:t>What are you doing?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You </a:t>
            </a:r>
            <a:r>
              <a:rPr lang="en" dirty="0"/>
              <a:t>are a reporter writing a review 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for 3 comics 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b="1" dirty="0">
                <a:solidFill>
                  <a:schemeClr val="accent3"/>
                </a:solidFill>
              </a:rPr>
              <a:t>What are you doing?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Filling out your 3 Comic Reports 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87" name="Shape 87"/>
          <p:cNvPicPr preferRelativeResize="0"/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3100" y="827925"/>
            <a:ext cx="1995575" cy="247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It’s Time to Vote! 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Who do you think truly demonstrated modeling, narration, precision, and making connections/inferences? 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Final Steps! 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dirty="0"/>
              <a:t>Submit your </a:t>
            </a:r>
            <a:r>
              <a:rPr lang="en" dirty="0" smtClean="0"/>
              <a:t>project</a:t>
            </a:r>
            <a:r>
              <a:rPr lang="en-US" dirty="0" smtClean="0"/>
              <a:t>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dirty="0" smtClean="0"/>
              <a:t>Write </a:t>
            </a:r>
            <a:r>
              <a:rPr lang="en" dirty="0"/>
              <a:t>your name on your final comic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dirty="0"/>
              <a:t>Make a pile of your two rough drafts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dirty="0"/>
              <a:t>Make a pile of your final drafts 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Macintosh PowerPoint</Application>
  <PresentationFormat>On-screen Show (16:9)</PresentationFormat>
  <Paragraphs>49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simple-light</vt:lpstr>
      <vt:lpstr>Geology Comic Book </vt:lpstr>
      <vt:lpstr>PowerPoint Presentation</vt:lpstr>
      <vt:lpstr>Agenda </vt:lpstr>
      <vt:lpstr>Last Minute Touch Ups! </vt:lpstr>
      <vt:lpstr>Comic Book Group Presentation</vt:lpstr>
      <vt:lpstr>Gallery Walk Part 1 - Museum </vt:lpstr>
      <vt:lpstr>Gallery Walk Part 2 - Comic Report</vt:lpstr>
      <vt:lpstr>It’s Time to Vote! </vt:lpstr>
      <vt:lpstr>Final Steps! </vt:lpstr>
      <vt:lpstr>Final Reflection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Geology Comic Book </dc:title>
  <cp:lastModifiedBy>Laura</cp:lastModifiedBy>
  <cp:revision>2</cp:revision>
  <dcterms:modified xsi:type="dcterms:W3CDTF">2016-06-22T02:42:16Z</dcterms:modified>
</cp:coreProperties>
</file>