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2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64159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 minutes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10-15 minutes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Geology Comic Book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48"/>
            <a:ext cx="7772400" cy="11597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Final Day: Gallery Walk + Project Reflection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Reflection 	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did you learn in this project?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This project required you to do work outside of class. Was that hard or easy for you? Why?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Is your project complete?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What did you do to make that happen?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it is not complete, why?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Agenda 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10600" y="1063375"/>
            <a:ext cx="4874399" cy="281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romanUcPeriod"/>
            </a:pPr>
            <a:r>
              <a:rPr lang="en"/>
              <a:t>Last Minute Touch-Ups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romanUcPeriod"/>
            </a:pPr>
            <a:r>
              <a:rPr lang="en"/>
              <a:t>Group Presentation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romanUcPeriod"/>
            </a:pPr>
            <a:r>
              <a:rPr lang="en"/>
              <a:t>Reflection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romanUcPeriod"/>
            </a:pPr>
            <a:r>
              <a:rPr lang="en"/>
              <a:t>Gallery Walk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romanUcPeriod"/>
            </a:pPr>
            <a:r>
              <a:rPr lang="en"/>
              <a:t>Voting Time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876825"/>
            <a:ext cx="2857500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Last Minute Touch Ups! 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10 minutes to add that last detail or bit of color or to fix that last square.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GO! </a:t>
            </a: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557" t="29288" r="18544"/>
          <a:stretch/>
        </p:blipFill>
        <p:spPr>
          <a:xfrm>
            <a:off x="2018075" y="2752850"/>
            <a:ext cx="1801762" cy="217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11025" y="103475"/>
            <a:ext cx="8229600" cy="721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Comic Book Group Presentation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81375" y="825275"/>
            <a:ext cx="8688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b="1"/>
              <a:t>Presenter </a:t>
            </a:r>
            <a:r>
              <a:rPr lang="en"/>
              <a:t>will present their comic book for 5 minutes to their group members using the Presentation Card. (Oldest goes first!)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b="1"/>
              <a:t>Group Members</a:t>
            </a:r>
            <a:r>
              <a:rPr lang="en"/>
              <a:t> will give </a:t>
            </a:r>
            <a:r>
              <a:rPr lang="en" b="1"/>
              <a:t>at least 1 positive comment</a:t>
            </a:r>
            <a:r>
              <a:rPr lang="en"/>
              <a:t> on their work!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Be specific (“Good job” isn’t specific!)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Try to connect with the cognitive skills: Precision, Modeling, Making Connections &amp; Inferences, or Narrative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4300" y="1025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Gallery Walk Part 1 - Museum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81275" y="10035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chemeClr val="accent3"/>
                </a:solidFill>
              </a:rPr>
              <a:t>What does this look like?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Students quietly reading comics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No comments - just enjoying the comics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chemeClr val="accent3"/>
                </a:solidFill>
              </a:rPr>
              <a:t>What should you be thinking about?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three comics you want to write a short review on for Part 2 of the gallery walk?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7400" y="524975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4300" y="1025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Gallery Walk Part 2 - Comic Report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81275" y="10035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dirty="0">
                <a:solidFill>
                  <a:schemeClr val="accent3"/>
                </a:solidFill>
              </a:rPr>
              <a:t>What are you doing?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You </a:t>
            </a:r>
            <a:r>
              <a:rPr lang="en" dirty="0"/>
              <a:t>are a reporter writing a review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for 3 comics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b="1" dirty="0">
                <a:solidFill>
                  <a:schemeClr val="accent3"/>
                </a:solidFill>
              </a:rPr>
              <a:t>What are you doing?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Filling out your 3 Comic Reports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7" name="Shape 8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100" y="827925"/>
            <a:ext cx="1995575" cy="247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It’s Time to Vote!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Who do you think truly demonstrated modeling, narration, precision, and making connections/inferences?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Final Steps!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Submit your </a:t>
            </a:r>
            <a:r>
              <a:rPr lang="en" dirty="0" smtClean="0"/>
              <a:t>project</a:t>
            </a:r>
            <a:r>
              <a:rPr lang="en-US" dirty="0" smtClean="0"/>
              <a:t>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 smtClean="0"/>
              <a:t>Write </a:t>
            </a:r>
            <a:r>
              <a:rPr lang="en" dirty="0"/>
              <a:t>your name on your final comic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Make a pile of your two rough drafts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Make a pile of your final drafts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Macintosh PowerPoint</Application>
  <PresentationFormat>On-screen Show (16:9)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</vt:lpstr>
      <vt:lpstr>Geology Comic Book </vt:lpstr>
      <vt:lpstr>PowerPoint Presentation</vt:lpstr>
      <vt:lpstr>Agenda </vt:lpstr>
      <vt:lpstr>Last Minute Touch Ups! </vt:lpstr>
      <vt:lpstr>Comic Book Group Presentation</vt:lpstr>
      <vt:lpstr>Gallery Walk Part 1 - Museum </vt:lpstr>
      <vt:lpstr>Gallery Walk Part 2 - Comic Report</vt:lpstr>
      <vt:lpstr>It’s Time to Vote! </vt:lpstr>
      <vt:lpstr>Final Steps! </vt:lpstr>
      <vt:lpstr>Final Reflection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Geology Comic Book </dc:title>
  <cp:lastModifiedBy>Laura</cp:lastModifiedBy>
  <cp:revision>2</cp:revision>
  <dcterms:modified xsi:type="dcterms:W3CDTF">2016-06-22T02:42:16Z</dcterms:modified>
</cp:coreProperties>
</file>