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docProps/core.xml" ContentType="application/vnd.openxmlformats-package.core-properties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pdf" ContentType="application/pdf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3" r:id="rId3"/>
    <p:sldId id="266" r:id="rId4"/>
    <p:sldId id="265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00"/>
    <a:srgbClr val="CC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5629" autoAdjust="0"/>
    <p:restoredTop sz="94548" autoAdjust="0"/>
  </p:normalViewPr>
  <p:slideViewPr>
    <p:cSldViewPr snapToGrid="0" snapToObjects="1">
      <p:cViewPr>
        <p:scale>
          <a:sx n="100" d="100"/>
          <a:sy n="100" d="100"/>
        </p:scale>
        <p:origin x="-2696" y="-9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2D475-20DB-F744-B7C3-CEAE4B9C6A4D}" type="datetimeFigureOut">
              <a:rPr lang="en-US" smtClean="0"/>
              <a:pPr/>
              <a:t>9/1/16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2AEF0-1A53-9246-A88C-0397E118A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2AEF0-1A53-9246-A88C-0397E118A00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ENERG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-cover-0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00" y="-1270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werpoint-energy-04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97994"/>
            <a:ext cx="8229600" cy="4477696"/>
          </a:xfrm>
        </p:spPr>
        <p:txBody>
          <a:bodyPr/>
          <a:lstStyle>
            <a:lvl1pPr>
              <a:buNone/>
              <a:defRPr/>
            </a:lvl1pPr>
            <a:lvl2pPr marL="694944" indent="-512064">
              <a:buNone/>
              <a:defRPr/>
            </a:lvl2pPr>
          </a:lstStyle>
          <a:p>
            <a:pPr lvl="0"/>
            <a:r>
              <a:rPr lang="en-US" dirty="0" smtClean="0"/>
              <a:t>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6691623" y="6081527"/>
            <a:ext cx="23282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4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/>
              <a:t>Image credits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werpoint-task1-05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76630"/>
            <a:ext cx="8229600" cy="5170170"/>
          </a:xfrm>
        </p:spPr>
        <p:txBody>
          <a:bodyPr/>
          <a:lstStyle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296034" y="184069"/>
            <a:ext cx="4218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Compare </a:t>
            </a:r>
            <a:r>
              <a:rPr lang="en-US" dirty="0" smtClean="0">
                <a:solidFill>
                  <a:schemeClr val="bg1"/>
                </a:solidFill>
              </a:rPr>
              <a:t>Thermal Energy and Temperature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oint_backcover-0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269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3200" b="1" kern="1200">
          <a:solidFill>
            <a:srgbClr val="CC0033"/>
          </a:solidFill>
          <a:latin typeface="+mn-lt"/>
          <a:ea typeface="+mn-ea"/>
          <a:cs typeface="+mn-cs"/>
        </a:defRPr>
      </a:lvl1pPr>
      <a:lvl2pPr marL="971550" indent="-51435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0000"/>
        </a:buClr>
        <a:buFont typeface="Arial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0000"/>
        </a:buClr>
        <a:buFont typeface="Lucida Grande"/>
        <a:buChar char="-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df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df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df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_68460515_XXX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782" y="2564642"/>
            <a:ext cx="6160964" cy="351688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Thermal Energy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892180" y="1579033"/>
            <a:ext cx="7422087" cy="1007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Thermal Energy </a:t>
            </a:r>
            <a:r>
              <a:rPr lang="en-US" sz="2800" dirty="0" smtClean="0">
                <a:solidFill>
                  <a:srgbClr val="000000"/>
                </a:solidFill>
              </a:rPr>
              <a:t>is the TOTAL amount of kinetic energy of all the particles in a system.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92667" y="1553632"/>
            <a:ext cx="7958666" cy="415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5pPr>
              <a:defRPr>
                <a:solidFill>
                  <a:srgbClr val="000000"/>
                </a:solidFill>
              </a:defRPr>
            </a:lvl5pPr>
          </a:lstStyle>
          <a:p>
            <a:pPr marL="228600" indent="-228600">
              <a:spcBef>
                <a:spcPct val="200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Heat </a:t>
            </a:r>
            <a:r>
              <a:rPr lang="en-US" sz="2400" dirty="0" smtClean="0">
                <a:solidFill>
                  <a:srgbClr val="000000"/>
                </a:solidFill>
              </a:rPr>
              <a:t>is the movement of Thermal Energy from a hotter area to a cooler area.</a:t>
            </a:r>
          </a:p>
          <a:p>
            <a:pPr marL="228600" indent="-228600">
              <a:spcBef>
                <a:spcPct val="20000"/>
              </a:spcBef>
              <a:buClr>
                <a:srgbClr val="000000"/>
              </a:buClr>
              <a:buFont typeface="Arial"/>
              <a:buChar char="•"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 will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be using the term…</a:t>
            </a:r>
          </a:p>
          <a:p>
            <a:pPr marL="685800" lvl="1" indent="-228600">
              <a:spcBef>
                <a:spcPct val="20000"/>
              </a:spcBef>
              <a:buClr>
                <a:srgbClr val="000000"/>
              </a:buClr>
            </a:pPr>
            <a:r>
              <a:rPr lang="en-US" sz="2400" baseline="0" dirty="0" smtClean="0">
                <a:solidFill>
                  <a:srgbClr val="000000"/>
                </a:solidFill>
              </a:rPr>
              <a:t>THERMAL ENERGY TRANSFER </a:t>
            </a:r>
            <a:r>
              <a:rPr lang="en-US" sz="2400" b="1" baseline="0" dirty="0" smtClean="0">
                <a:solidFill>
                  <a:srgbClr val="000000"/>
                </a:solidFill>
              </a:rPr>
              <a:t>instead</a:t>
            </a:r>
            <a:r>
              <a:rPr lang="en-US" sz="2400" b="1" dirty="0" smtClean="0">
                <a:solidFill>
                  <a:srgbClr val="000000"/>
                </a:solidFill>
              </a:rPr>
              <a:t> of </a:t>
            </a:r>
            <a:r>
              <a:rPr lang="en-US" sz="2400" dirty="0" smtClean="0">
                <a:solidFill>
                  <a:srgbClr val="000000"/>
                </a:solidFill>
              </a:rPr>
              <a:t>HEAT in this unit.</a:t>
            </a: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7070" y="5806092"/>
            <a:ext cx="4062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THERMAL ENERGY TRANSFER 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7" name="Picture 6" descr="Task1_Slide11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22500" y="3266819"/>
            <a:ext cx="4800600" cy="255956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92667" y="1553632"/>
            <a:ext cx="7958666" cy="415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5pPr>
              <a:defRPr>
                <a:solidFill>
                  <a:srgbClr val="000000"/>
                </a:solidFill>
              </a:defRPr>
            </a:lvl5pPr>
          </a:lstStyle>
          <a:p>
            <a:pPr marL="228600" indent="-228600">
              <a:spcBef>
                <a:spcPct val="200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Heat </a:t>
            </a:r>
            <a:r>
              <a:rPr lang="en-US" sz="2400" dirty="0" smtClean="0">
                <a:solidFill>
                  <a:srgbClr val="000000"/>
                </a:solidFill>
              </a:rPr>
              <a:t>is the movement of Thermal Energy from a hotter area to a cooler area.</a:t>
            </a:r>
          </a:p>
          <a:p>
            <a:pPr marL="228600" indent="-228600">
              <a:spcBef>
                <a:spcPct val="20000"/>
              </a:spcBef>
              <a:buClr>
                <a:srgbClr val="000000"/>
              </a:buClr>
              <a:buFont typeface="Arial"/>
              <a:buChar char="•"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 will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be using the term…</a:t>
            </a:r>
          </a:p>
          <a:p>
            <a:pPr marL="685800" lvl="1" indent="-228600">
              <a:spcBef>
                <a:spcPct val="20000"/>
              </a:spcBef>
              <a:buClr>
                <a:srgbClr val="000000"/>
              </a:buClr>
            </a:pPr>
            <a:r>
              <a:rPr lang="en-US" sz="2400" baseline="0" dirty="0" smtClean="0">
                <a:solidFill>
                  <a:srgbClr val="000000"/>
                </a:solidFill>
              </a:rPr>
              <a:t>THERMAL ENERGY TRANSFER </a:t>
            </a:r>
            <a:r>
              <a:rPr lang="en-US" sz="2400" b="1" baseline="0" dirty="0" smtClean="0">
                <a:solidFill>
                  <a:srgbClr val="000000"/>
                </a:solidFill>
              </a:rPr>
              <a:t>instead</a:t>
            </a:r>
            <a:r>
              <a:rPr lang="en-US" sz="2400" b="1" dirty="0" smtClean="0">
                <a:solidFill>
                  <a:srgbClr val="000000"/>
                </a:solidFill>
              </a:rPr>
              <a:t> of </a:t>
            </a:r>
            <a:r>
              <a:rPr lang="en-US" sz="2400" dirty="0" smtClean="0">
                <a:solidFill>
                  <a:srgbClr val="000000"/>
                </a:solidFill>
              </a:rPr>
              <a:t>HEAT in this unit.</a:t>
            </a: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iStock_78693591_XXX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873" y="3323110"/>
            <a:ext cx="4250158" cy="28363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sk1_Slid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0" y="2306638"/>
            <a:ext cx="8191500" cy="295592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Particle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1743073" y="1574805"/>
            <a:ext cx="5580592" cy="515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Particle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a small piece of a whole.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649951" y="5125770"/>
            <a:ext cx="5707591" cy="515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Sand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b="1" noProof="0" dirty="0" smtClean="0">
                <a:solidFill>
                  <a:srgbClr val="000000"/>
                </a:solidFill>
              </a:rPr>
              <a:t>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articles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make up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sand castle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ask1_Slid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290" y="2115358"/>
            <a:ext cx="5045810" cy="408146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Particle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1743497" y="1574804"/>
            <a:ext cx="5722938" cy="515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Particle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a small piece of a whole.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748670" y="3074624"/>
            <a:ext cx="1982256" cy="515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Water Particle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6945964" y="3074624"/>
            <a:ext cx="571271" cy="391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671657" y="3100025"/>
            <a:ext cx="965200" cy="215902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_26939202_XXX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079" y="2208492"/>
            <a:ext cx="5774655" cy="384977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Kinetic Energy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1903944" y="1595970"/>
            <a:ext cx="5351992" cy="515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Kinetic energy </a:t>
            </a:r>
            <a:r>
              <a:rPr lang="en-US" sz="2800" dirty="0" smtClean="0">
                <a:solidFill>
                  <a:srgbClr val="000000"/>
                </a:solidFill>
              </a:rPr>
              <a:t>is energy of motion.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Kinetic Energy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1903944" y="1595970"/>
            <a:ext cx="5351992" cy="515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Kinetic energy </a:t>
            </a:r>
            <a:r>
              <a:rPr lang="en-US" sz="2800" dirty="0" smtClean="0">
                <a:solidFill>
                  <a:srgbClr val="000000"/>
                </a:solidFill>
              </a:rPr>
              <a:t>is energy of motion.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7" name="Picture 6" descr="Task1_Slid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401888"/>
            <a:ext cx="9042400" cy="29940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76630"/>
            <a:ext cx="8229600" cy="2558203"/>
          </a:xfrm>
        </p:spPr>
        <p:txBody>
          <a:bodyPr/>
          <a:lstStyle/>
          <a:p>
            <a:r>
              <a:rPr lang="en-US" dirty="0" smtClean="0"/>
              <a:t>Temperature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62000" y="1515532"/>
            <a:ext cx="7620000" cy="415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5pPr>
              <a:defRPr>
                <a:solidFill>
                  <a:srgbClr val="000000"/>
                </a:solidFill>
              </a:defRPr>
            </a:lvl5pPr>
          </a:lstStyle>
          <a:p>
            <a:pPr marL="228600" indent="-228600">
              <a:spcBef>
                <a:spcPct val="200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Temperature</a:t>
            </a:r>
            <a:r>
              <a:rPr lang="en-US" sz="2400" dirty="0" smtClean="0">
                <a:solidFill>
                  <a:srgbClr val="000000"/>
                </a:solidFill>
              </a:rPr>
              <a:t> is the AVERAGE amount of kinetic energy in a system</a:t>
            </a:r>
          </a:p>
          <a:p>
            <a:pPr marL="228600" indent="-228600">
              <a:spcBef>
                <a:spcPct val="20000"/>
              </a:spcBef>
              <a:buClr>
                <a:srgbClr val="000000"/>
              </a:buClr>
              <a:buFont typeface="Arial"/>
              <a:buChar char="•"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Temperature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—</a:t>
            </a:r>
            <a:r>
              <a:rPr lang="en-US" sz="2400" dirty="0" smtClean="0">
                <a:solidFill>
                  <a:srgbClr val="000000"/>
                </a:solidFill>
              </a:rPr>
              <a:t>measure of how hot or cold something is.</a:t>
            </a:r>
          </a:p>
          <a:p>
            <a:pPr marL="228600" indent="-228600">
              <a:spcBef>
                <a:spcPct val="20000"/>
              </a:spcBef>
              <a:buClr>
                <a:srgbClr val="000000"/>
              </a:buClr>
              <a:buFont typeface="Arial"/>
              <a:buChar char="•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thermometer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measures the temperature.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Task1_Slide6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447569" y="3199226"/>
            <a:ext cx="6536498" cy="27479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13468" y="5886874"/>
            <a:ext cx="2074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Low Temperature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18668" y="5899574"/>
            <a:ext cx="2074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High Temperature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Stock_12271552_X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652" y="1154175"/>
            <a:ext cx="3204364" cy="482329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Temperature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892180" y="1583269"/>
            <a:ext cx="4230153" cy="2286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Temperature</a:t>
            </a:r>
            <a:r>
              <a:rPr lang="en-US" sz="2800" dirty="0" smtClean="0">
                <a:solidFill>
                  <a:srgbClr val="000000"/>
                </a:solidFill>
              </a:rPr>
              <a:t> is the AVERAGE amount of kinetic energy in a system.</a:t>
            </a:r>
            <a:endParaRPr lang="en-US" sz="2800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013450" y="3034248"/>
            <a:ext cx="556684" cy="281513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76333" y="2634138"/>
            <a:ext cx="945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98.6°F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96346" y="3476300"/>
            <a:ext cx="945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29.0°F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249338" y="3873240"/>
            <a:ext cx="556684" cy="281513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ask1_Slide8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468438" y="3401495"/>
            <a:ext cx="6527800" cy="22479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Thermal Energy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892180" y="1574800"/>
            <a:ext cx="7422087" cy="15409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Thermal Energy </a:t>
            </a:r>
            <a:r>
              <a:rPr lang="en-US" sz="2800" dirty="0" smtClean="0">
                <a:solidFill>
                  <a:srgbClr val="000000"/>
                </a:solidFill>
              </a:rPr>
              <a:t>is the TOTAL amount of kinetic energy of all the particles in a system.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72714" y="5684570"/>
            <a:ext cx="2095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Molecular motion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74064" y="4038601"/>
            <a:ext cx="1123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Add heat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250267" y="4531848"/>
            <a:ext cx="948266" cy="1588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20188" y="5684570"/>
            <a:ext cx="2095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Molecular motion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49706" y="2835244"/>
            <a:ext cx="2783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Less Thermal Energy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34509" y="2835244"/>
            <a:ext cx="292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More Thermal Energy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ask1_Slide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450" y="2396255"/>
            <a:ext cx="5479550" cy="342877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Thermal Energy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892180" y="1579033"/>
            <a:ext cx="7422087" cy="1007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Thermal Energy </a:t>
            </a:r>
            <a:r>
              <a:rPr lang="en-US" sz="2800" dirty="0" smtClean="0">
                <a:solidFill>
                  <a:srgbClr val="000000"/>
                </a:solidFill>
              </a:rPr>
              <a:t>is the TOTAL amount of kinetic energy of all the particles in a system.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32777" y="5774231"/>
            <a:ext cx="2783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Less Thermal Energy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32905" y="5774231"/>
            <a:ext cx="292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More Thermal Energy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63802" y="5527016"/>
            <a:ext cx="677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40°C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51351" y="5527016"/>
            <a:ext cx="677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40°C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990000"/>
      </a:dk1>
      <a:lt1>
        <a:sysClr val="window" lastClr="FFFFFF"/>
      </a:lt1>
      <a:dk2>
        <a:srgbClr val="CCCCCC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604</TotalTime>
  <Words>256</Words>
  <Application>Microsoft Macintosh PowerPoint</Application>
  <PresentationFormat>On-screen Show (4:3)</PresentationFormat>
  <Paragraphs>46</Paragraphs>
  <Slides>12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Learning in Motion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Joan Rossi</dc:creator>
  <cp:lastModifiedBy>Hattie</cp:lastModifiedBy>
  <cp:revision>13</cp:revision>
  <dcterms:created xsi:type="dcterms:W3CDTF">2016-09-01T21:59:20Z</dcterms:created>
  <dcterms:modified xsi:type="dcterms:W3CDTF">2016-09-01T22:47:24Z</dcterms:modified>
</cp:coreProperties>
</file>