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9" r:id="rId3"/>
    <p:sldId id="266" r:id="rId4"/>
    <p:sldId id="267" r:id="rId5"/>
    <p:sldId id="268" r:id="rId6"/>
    <p:sldId id="270" r:id="rId7"/>
    <p:sldId id="265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  <a:srgbClr val="CC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9" autoAdjust="0"/>
    <p:restoredTop sz="94548" autoAdjust="0"/>
  </p:normalViewPr>
  <p:slideViewPr>
    <p:cSldViewPr snapToGrid="0" snapToObjects="1">
      <p:cViewPr>
        <p:scale>
          <a:sx n="100" d="100"/>
          <a:sy n="100" d="100"/>
        </p:scale>
        <p:origin x="-2696" y="-8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2D475-20DB-F744-B7C3-CEAE4B9C6A4D}" type="datetimeFigureOut">
              <a:rPr lang="en-US" smtClean="0"/>
              <a:pPr/>
              <a:t>9/1/16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2AEF0-1A53-9246-A88C-0397E118A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ERG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6691623" y="6081527"/>
            <a:ext cx="2328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4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/>
              <a:t>Image credits here</a:t>
            </a:r>
            <a:endParaRPr lang="en-US" dirty="0"/>
          </a:p>
        </p:txBody>
      </p:sp>
      <p:pic>
        <p:nvPicPr>
          <p:cNvPr id="6" name="Picture 5" descr="Powerpoint-cover-0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-energy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97994"/>
            <a:ext cx="8229600" cy="4477696"/>
          </a:xfrm>
        </p:spPr>
        <p:txBody>
          <a:bodyPr/>
          <a:lstStyle>
            <a:lvl1pPr>
              <a:buNone/>
              <a:defRPr/>
            </a:lvl1pPr>
            <a:lvl2pPr marL="694944" indent="-512064">
              <a:buNone/>
              <a:defRPr/>
            </a:lvl2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691623" y="6081527"/>
            <a:ext cx="2328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4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/>
              <a:t>Image credits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-liftoff-0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76630"/>
            <a:ext cx="8229600" cy="5157470"/>
          </a:xfrm>
        </p:spPr>
        <p:txBody>
          <a:bodyPr/>
          <a:lstStyle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08734" y="184069"/>
            <a:ext cx="237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Build a Working System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_backcover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69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b="1" kern="1200">
          <a:solidFill>
            <a:srgbClr val="CC0033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00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00"/>
        </a:buClr>
        <a:buFont typeface="Lucida Grande"/>
        <a:buChar char="-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44479"/>
            <a:ext cx="6781800" cy="513989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Diagram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086" y="2895600"/>
            <a:ext cx="22775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Model of </a:t>
            </a:r>
            <a:r>
              <a:rPr lang="en-US" sz="2800" dirty="0" smtClean="0">
                <a:solidFill>
                  <a:srgbClr val="000000"/>
                </a:solidFill>
              </a:rPr>
              <a:t>DNA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Including Labels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Diagram Model</a:t>
            </a:r>
          </a:p>
          <a:p>
            <a:r>
              <a:rPr lang="en-US" sz="2800" b="0" dirty="0" smtClean="0">
                <a:solidFill>
                  <a:srgbClr val="000000"/>
                </a:solidFill>
              </a:rPr>
              <a:t>(An Invention)</a:t>
            </a:r>
          </a:p>
        </p:txBody>
      </p:sp>
      <p:pic>
        <p:nvPicPr>
          <p:cNvPr id="5" name="Picture 4" descr="Liftoff_Slide11-paperbagmachin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05350" y="824230"/>
            <a:ext cx="3187700" cy="54229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ftoff_Slid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422400"/>
            <a:ext cx="7362825" cy="42291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Drawing Model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33925782_XXX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556" y="991866"/>
            <a:ext cx="3515644" cy="52734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24057"/>
            <a:ext cx="8229600" cy="5157470"/>
          </a:xfrm>
        </p:spPr>
        <p:txBody>
          <a:bodyPr/>
          <a:lstStyle/>
          <a:p>
            <a:r>
              <a:rPr lang="en-US" dirty="0" smtClean="0"/>
              <a:t>Physical Replica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1616" y="3564467"/>
            <a:ext cx="3414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DNA: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Deoxyribonucleic Acid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20023458_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04" y="1649227"/>
            <a:ext cx="6572250" cy="4381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Mathematical Model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wrap="none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Models help people visualize, understand, </a:t>
            </a:r>
            <a:r>
              <a:rPr lang="en-US" dirty="0" smtClean="0"/>
              <a:t>and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scientifically explain the subject or phenomenon.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1950" y="3530600"/>
            <a:ext cx="3702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The Water Cycle </a:t>
            </a:r>
            <a:r>
              <a:rPr lang="en-US" sz="2800" dirty="0" smtClean="0">
                <a:solidFill>
                  <a:srgbClr val="000000"/>
                </a:solidFill>
              </a:rPr>
              <a:t>Model includes labels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pic>
        <p:nvPicPr>
          <p:cNvPr id="11" name="Picture 10" descr="Liftoff_Slide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2159000"/>
            <a:ext cx="3975100" cy="39751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wrap="none">
            <a:normAutofit/>
          </a:bodyPr>
          <a:lstStyle/>
          <a:p>
            <a:pPr>
              <a:spcBef>
                <a:spcPts val="768"/>
              </a:spcBef>
              <a:spcAft>
                <a:spcPts val="1400"/>
              </a:spcAft>
            </a:pPr>
            <a:r>
              <a:rPr lang="en-US" dirty="0" smtClean="0"/>
              <a:t>Now it is time to be an engineer</a:t>
            </a:r>
            <a:r>
              <a:rPr lang="en-US" dirty="0" smtClean="0"/>
              <a:t>!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Use </a:t>
            </a:r>
            <a:r>
              <a:rPr lang="en-US" dirty="0" smtClean="0"/>
              <a:t>the collection of items at your table to build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  flashlight model.</a:t>
            </a:r>
          </a:p>
        </p:txBody>
      </p:sp>
      <p:pic>
        <p:nvPicPr>
          <p:cNvPr id="6" name="Picture 5" descr="Liftoff_Slide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88" y="2027238"/>
            <a:ext cx="7083425" cy="43275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Collections, Systems, and Models</a:t>
            </a:r>
            <a:endParaRPr lang="en-US" dirty="0"/>
          </a:p>
        </p:txBody>
      </p:sp>
      <p:pic>
        <p:nvPicPr>
          <p:cNvPr id="4" name="Picture 3" descr="Liftoff_Slid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7810"/>
            <a:ext cx="8229600" cy="46405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would we call these?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81666" y="5518752"/>
            <a:ext cx="6781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Can they do jobs or functions by themselves?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0" name="Picture 9" descr="Liftoff_Slid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66" y="1588102"/>
            <a:ext cx="6797675" cy="39306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iftoff_Slid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91" y="952501"/>
            <a:ext cx="8651018" cy="5181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When you put them all together…</a:t>
            </a:r>
          </a:p>
          <a:p>
            <a:pPr>
              <a:spcAft>
                <a:spcPts val="1200"/>
              </a:spcAft>
            </a:pPr>
            <a:r>
              <a:rPr lang="en-US" sz="2800" b="0" dirty="0" smtClean="0">
                <a:solidFill>
                  <a:srgbClr val="000000"/>
                </a:solidFill>
              </a:rPr>
              <a:t>… you get a body system!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091" y="5244810"/>
            <a:ext cx="242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One Body System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7066" y="5231702"/>
            <a:ext cx="2836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Many Body System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1" y="3418306"/>
            <a:ext cx="415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 Nose Working in a System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Collection</a:t>
            </a:r>
          </a:p>
          <a:p>
            <a:endParaRPr lang="en-US" dirty="0"/>
          </a:p>
        </p:txBody>
      </p:sp>
      <p:pic>
        <p:nvPicPr>
          <p:cNvPr id="5" name="Picture 4" descr="Liftoff_Slid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90600"/>
            <a:ext cx="7112000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Stock_38660508_X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00" y="757087"/>
            <a:ext cx="5172040" cy="517204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8305" y="4072467"/>
            <a:ext cx="82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Legs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4414" y="2698690"/>
            <a:ext cx="9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Tusks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3249" y="1721878"/>
            <a:ext cx="82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Eyes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3378" y="4272522"/>
            <a:ext cx="82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Tail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5640" y="1321768"/>
            <a:ext cx="82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Ears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332" y="5647207"/>
            <a:ext cx="899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 group of interacting elements forming a complex whole.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ftoff_Slid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17499"/>
            <a:ext cx="6248400" cy="5765817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8229600" cy="51574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Collection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8659327_illustratio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70036" y="976630"/>
            <a:ext cx="3013766" cy="518460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6" y="976630"/>
            <a:ext cx="8229600" cy="51574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6114" y="2844800"/>
            <a:ext cx="3849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 group of organs working together to accomplish one function.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26728290_XXX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26" y="2184259"/>
            <a:ext cx="4062174" cy="406217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A model is…</a:t>
            </a:r>
          </a:p>
          <a:p>
            <a:pPr>
              <a:spcAft>
                <a:spcPts val="1200"/>
              </a:spcAft>
            </a:pPr>
            <a:r>
              <a:rPr lang="en-US" sz="2800" b="0" dirty="0" smtClean="0">
                <a:solidFill>
                  <a:srgbClr val="000000"/>
                </a:solidFill>
              </a:rPr>
              <a:t>… a tool that makes something easier to understand.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998" y="2717813"/>
            <a:ext cx="39116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Models come in many forms: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Diagrams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Drawings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Physical Replicas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Mathematical Representations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Computer Simulations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990000"/>
      </a:dk1>
      <a:lt1>
        <a:sysClr val="window" lastClr="FFFFFF"/>
      </a:lt1>
      <a:dk2>
        <a:srgbClr val="CCCCCC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</TotalTime>
  <Words>176</Words>
  <Application>Microsoft Macintosh PowerPoint</Application>
  <PresentationFormat>On-screen Show (4:3)</PresentationFormat>
  <Paragraphs>43</Paragraphs>
  <Slides>16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Learning in Motion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 Rossi</dc:creator>
  <cp:lastModifiedBy>Hattie</cp:lastModifiedBy>
  <cp:revision>17</cp:revision>
  <dcterms:created xsi:type="dcterms:W3CDTF">2016-09-01T17:26:34Z</dcterms:created>
  <dcterms:modified xsi:type="dcterms:W3CDTF">2016-09-01T21:56:25Z</dcterms:modified>
</cp:coreProperties>
</file>