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diagrams/data2.xml" ContentType="application/vnd.openxmlformats-officedocument.drawingml.diagramData+xml"/>
  <Override PartName="/ppt/tableStyles.xml" ContentType="application/vnd.openxmlformats-officedocument.presentationml.tableStyles+xml"/>
  <Override PartName="/ppt/diagrams/drawing2.xml" ContentType="application/vnd.ms-office.drawingml.diagramDrawing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diagrams/layout2.xml" ContentType="application/vnd.openxmlformats-officedocument.drawingml.diagramLayout+xml"/>
  <Override PartName="/ppt/commentAuthors.xml" ContentType="application/vnd.openxmlformats-officedocument.presentationml.commentAuthors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diagrams/quickStyle3.xml" ContentType="application/vnd.openxmlformats-officedocument.drawingml.diagram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quickStyle1.xml" ContentType="application/vnd.openxmlformats-officedocument.drawingml.diagramStyle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diagrams/colors3.xml" ContentType="application/vnd.openxmlformats-officedocument.drawingml.diagramColors+xml"/>
  <Default Extension="bin" ContentType="application/vnd.openxmlformats-officedocument.presentationml.printerSettings"/>
  <Override PartName="/ppt/diagrams/colors1.xml" ContentType="application/vnd.openxmlformats-officedocument.drawingml.diagramColors+xml"/>
  <Override PartName="/ppt/comments/comment1.xml" ContentType="application/vnd.openxmlformats-officedocument.presentationml.comments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rawing1.xml" ContentType="application/vnd.ms-office.drawingml.diagramDrawing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diagrams/layout3.xml" ContentType="application/vnd.openxmlformats-officedocument.drawingml.diagramLayout+xml"/>
  <Override PartName="/ppt/diagrams/drawing3.xml" ContentType="application/vnd.ms-office.drawingml.diagramDrawing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diagrams/layout1.xml" ContentType="application/vnd.openxmlformats-officedocument.drawingml.diagramLayout+xml"/>
  <Default Extension="pdf" ContentType="application/pdf"/>
  <Override PartName="/ppt/slides/slide4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diagrams/quickStyle2.xml" ContentType="application/vnd.openxmlformats-officedocument.drawingml.diagramStyl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Lisa Paul" initials="LP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00"/>
    <a:srgbClr val="CC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9" autoAdjust="0"/>
    <p:restoredTop sz="94548" autoAdjust="0"/>
  </p:normalViewPr>
  <p:slideViewPr>
    <p:cSldViewPr snapToGrid="0" snapToObjects="1">
      <p:cViewPr>
        <p:scale>
          <a:sx n="144" d="100"/>
          <a:sy n="144" d="100"/>
        </p:scale>
        <p:origin x="-1680" y="-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commentAuthors" Target="commentAuthors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 authorId="0" dt="2017-05-02T09:20:48.352" idx="4">
    <p:pos x="327" y="1204"/>
    <p:text>See resource card—I don't know why we have maps about emissions. Shouldn't all the data be about extreme weather events?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B4633B-C72F-0849-8901-C3675D63BF50}" type="doc">
      <dgm:prSet loTypeId="urn:microsoft.com/office/officeart/2005/8/layout/process1" loCatId="process" qsTypeId="urn:microsoft.com/office/officeart/2005/8/quickstyle/simple4" qsCatId="simple" csTypeId="urn:microsoft.com/office/officeart/2005/8/colors/accent1_2" csCatId="accent1" phldr="1"/>
      <dgm:spPr/>
    </dgm:pt>
    <dgm:pt modelId="{A4E89A7F-F872-1644-AB1D-9FC435025602}">
      <dgm:prSet phldrT="[Text]"/>
      <dgm:spPr/>
      <dgm:t>
        <a:bodyPr/>
        <a:lstStyle/>
        <a:p>
          <a:r>
            <a:rPr lang="en-US" dirty="0" smtClean="0"/>
            <a:t>Human</a:t>
          </a:r>
          <a:r>
            <a:rPr lang="en-US" dirty="0" smtClean="0"/>
            <a:t> Activities </a:t>
          </a:r>
          <a:r>
            <a:rPr lang="en-US" dirty="0" smtClean="0"/>
            <a:t>(driving cars, raising livestock, burning fuel for industry, etc.)</a:t>
          </a:r>
          <a:endParaRPr lang="en-US" dirty="0"/>
        </a:p>
      </dgm:t>
    </dgm:pt>
    <dgm:pt modelId="{2B2A64E0-AAD6-9A4C-B44C-68CFC5204F38}" type="parTrans" cxnId="{0C117123-71A0-A247-9A11-CE9424528FE3}">
      <dgm:prSet/>
      <dgm:spPr/>
      <dgm:t>
        <a:bodyPr/>
        <a:lstStyle/>
        <a:p>
          <a:endParaRPr lang="en-US"/>
        </a:p>
      </dgm:t>
    </dgm:pt>
    <dgm:pt modelId="{CF62D831-AB01-C045-B3CA-14EB538F7DEB}" type="sibTrans" cxnId="{0C117123-71A0-A247-9A11-CE9424528FE3}">
      <dgm:prSet/>
      <dgm:spPr/>
      <dgm:t>
        <a:bodyPr/>
        <a:lstStyle/>
        <a:p>
          <a:endParaRPr lang="en-US"/>
        </a:p>
      </dgm:t>
    </dgm:pt>
    <dgm:pt modelId="{C7759622-C03C-6A4F-86C5-94EE89642171}">
      <dgm:prSet phldrT="[Text]"/>
      <dgm:spPr/>
      <dgm:t>
        <a:bodyPr/>
        <a:lstStyle/>
        <a:p>
          <a:r>
            <a:rPr lang="en-US" dirty="0" smtClean="0"/>
            <a:t>Increase in greenhouse gases leads </a:t>
          </a:r>
          <a:r>
            <a:rPr lang="en-US" dirty="0" smtClean="0"/>
            <a:t>to</a:t>
          </a:r>
          <a:r>
            <a:rPr lang="en-US" dirty="0" smtClean="0"/>
            <a:t> increased greenhouse effect </a:t>
          </a:r>
          <a:endParaRPr lang="en-US" dirty="0"/>
        </a:p>
      </dgm:t>
    </dgm:pt>
    <dgm:pt modelId="{0CB3DE6C-110C-9746-A086-3F4CB123397E}" type="parTrans" cxnId="{29919523-B894-2541-B324-D5B48E3B61EA}">
      <dgm:prSet/>
      <dgm:spPr/>
      <dgm:t>
        <a:bodyPr/>
        <a:lstStyle/>
        <a:p>
          <a:endParaRPr lang="en-US"/>
        </a:p>
      </dgm:t>
    </dgm:pt>
    <dgm:pt modelId="{2DDEB425-B1D7-4C48-9A63-F40F78755274}" type="sibTrans" cxnId="{29919523-B894-2541-B324-D5B48E3B61EA}">
      <dgm:prSet/>
      <dgm:spPr/>
      <dgm:t>
        <a:bodyPr/>
        <a:lstStyle/>
        <a:p>
          <a:endParaRPr lang="en-US"/>
        </a:p>
      </dgm:t>
    </dgm:pt>
    <dgm:pt modelId="{DB9A6E82-A21F-C54A-94C2-78909C38A32D}">
      <dgm:prSet phldrT="[Text]"/>
      <dgm:spPr/>
      <dgm:t>
        <a:bodyPr/>
        <a:lstStyle/>
        <a:p>
          <a:endParaRPr lang="en-US" dirty="0"/>
        </a:p>
      </dgm:t>
    </dgm:pt>
    <dgm:pt modelId="{A6FEBFEA-D481-8C4F-B674-445847C2406C}" type="parTrans" cxnId="{5A0A4E8E-0EFD-D541-95CF-0BD7D1BB70B3}">
      <dgm:prSet/>
      <dgm:spPr/>
      <dgm:t>
        <a:bodyPr/>
        <a:lstStyle/>
        <a:p>
          <a:endParaRPr lang="en-US"/>
        </a:p>
      </dgm:t>
    </dgm:pt>
    <dgm:pt modelId="{581DB79E-3995-E540-8808-6EA44D4635AD}" type="sibTrans" cxnId="{5A0A4E8E-0EFD-D541-95CF-0BD7D1BB70B3}">
      <dgm:prSet/>
      <dgm:spPr/>
      <dgm:t>
        <a:bodyPr/>
        <a:lstStyle/>
        <a:p>
          <a:endParaRPr lang="en-US"/>
        </a:p>
      </dgm:t>
    </dgm:pt>
    <dgm:pt modelId="{33D19C27-5895-C848-A8F7-39BA1DA3B510}" type="pres">
      <dgm:prSet presAssocID="{5FB4633B-C72F-0849-8901-C3675D63BF50}" presName="Name0" presStyleCnt="0">
        <dgm:presLayoutVars>
          <dgm:dir/>
          <dgm:resizeHandles val="exact"/>
        </dgm:presLayoutVars>
      </dgm:prSet>
      <dgm:spPr/>
    </dgm:pt>
    <dgm:pt modelId="{82CAD5AF-07D6-B748-B594-08076BB8F7AB}" type="pres">
      <dgm:prSet presAssocID="{A4E89A7F-F872-1644-AB1D-9FC43502560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D74F85-40DF-A349-A847-739434D94954}" type="pres">
      <dgm:prSet presAssocID="{CF62D831-AB01-C045-B3CA-14EB538F7DEB}" presName="sibTrans" presStyleLbl="sibTrans2D1" presStyleIdx="0" presStyleCnt="2"/>
      <dgm:spPr/>
      <dgm:t>
        <a:bodyPr/>
        <a:lstStyle/>
        <a:p>
          <a:endParaRPr lang="en-US"/>
        </a:p>
      </dgm:t>
    </dgm:pt>
    <dgm:pt modelId="{E24730F0-3CB4-B64D-BDCE-68BE069AB4C1}" type="pres">
      <dgm:prSet presAssocID="{CF62D831-AB01-C045-B3CA-14EB538F7DEB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3C462794-ACDE-FA4C-A62A-39A726D4784E}" type="pres">
      <dgm:prSet presAssocID="{C7759622-C03C-6A4F-86C5-94EE8964217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D788A6-95F1-2241-987C-0CEF97C117F5}" type="pres">
      <dgm:prSet presAssocID="{2DDEB425-B1D7-4C48-9A63-F40F78755274}" presName="sibTrans" presStyleLbl="sibTrans2D1" presStyleIdx="1" presStyleCnt="2"/>
      <dgm:spPr/>
      <dgm:t>
        <a:bodyPr/>
        <a:lstStyle/>
        <a:p>
          <a:endParaRPr lang="en-US"/>
        </a:p>
      </dgm:t>
    </dgm:pt>
    <dgm:pt modelId="{F0748C89-78FB-FB43-8CC0-AFB46DF3CE9E}" type="pres">
      <dgm:prSet presAssocID="{2DDEB425-B1D7-4C48-9A63-F40F78755274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577D7CF0-7CA2-634A-A0BF-82F03BA82A32}" type="pres">
      <dgm:prSet presAssocID="{DB9A6E82-A21F-C54A-94C2-78909C38A32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117123-71A0-A247-9A11-CE9424528FE3}" srcId="{5FB4633B-C72F-0849-8901-C3675D63BF50}" destId="{A4E89A7F-F872-1644-AB1D-9FC435025602}" srcOrd="0" destOrd="0" parTransId="{2B2A64E0-AAD6-9A4C-B44C-68CFC5204F38}" sibTransId="{CF62D831-AB01-C045-B3CA-14EB538F7DEB}"/>
    <dgm:cxn modelId="{8801112B-ED4A-A545-AD3E-92AAAB25C80C}" type="presOf" srcId="{2DDEB425-B1D7-4C48-9A63-F40F78755274}" destId="{F0748C89-78FB-FB43-8CC0-AFB46DF3CE9E}" srcOrd="1" destOrd="0" presId="urn:microsoft.com/office/officeart/2005/8/layout/process1"/>
    <dgm:cxn modelId="{1E26CD21-478C-9343-B463-6D7DBB4506BB}" type="presOf" srcId="{CF62D831-AB01-C045-B3CA-14EB538F7DEB}" destId="{AFD74F85-40DF-A349-A847-739434D94954}" srcOrd="0" destOrd="0" presId="urn:microsoft.com/office/officeart/2005/8/layout/process1"/>
    <dgm:cxn modelId="{492E771A-6C0E-9146-9619-D2E0ADC61090}" type="presOf" srcId="{5FB4633B-C72F-0849-8901-C3675D63BF50}" destId="{33D19C27-5895-C848-A8F7-39BA1DA3B510}" srcOrd="0" destOrd="0" presId="urn:microsoft.com/office/officeart/2005/8/layout/process1"/>
    <dgm:cxn modelId="{AE8465AB-6BBC-2E40-A294-009D1463CB5C}" type="presOf" srcId="{CF62D831-AB01-C045-B3CA-14EB538F7DEB}" destId="{E24730F0-3CB4-B64D-BDCE-68BE069AB4C1}" srcOrd="1" destOrd="0" presId="urn:microsoft.com/office/officeart/2005/8/layout/process1"/>
    <dgm:cxn modelId="{099EB9D0-9448-1D48-A7B8-B42976D56016}" type="presOf" srcId="{C7759622-C03C-6A4F-86C5-94EE89642171}" destId="{3C462794-ACDE-FA4C-A62A-39A726D4784E}" srcOrd="0" destOrd="0" presId="urn:microsoft.com/office/officeart/2005/8/layout/process1"/>
    <dgm:cxn modelId="{0940AD4F-59CD-D84B-88B9-673EF34E6199}" type="presOf" srcId="{A4E89A7F-F872-1644-AB1D-9FC435025602}" destId="{82CAD5AF-07D6-B748-B594-08076BB8F7AB}" srcOrd="0" destOrd="0" presId="urn:microsoft.com/office/officeart/2005/8/layout/process1"/>
    <dgm:cxn modelId="{AD2CFA9B-ED5D-604E-9D95-27DAE0FC9192}" type="presOf" srcId="{2DDEB425-B1D7-4C48-9A63-F40F78755274}" destId="{A6D788A6-95F1-2241-987C-0CEF97C117F5}" srcOrd="0" destOrd="0" presId="urn:microsoft.com/office/officeart/2005/8/layout/process1"/>
    <dgm:cxn modelId="{29919523-B894-2541-B324-D5B48E3B61EA}" srcId="{5FB4633B-C72F-0849-8901-C3675D63BF50}" destId="{C7759622-C03C-6A4F-86C5-94EE89642171}" srcOrd="1" destOrd="0" parTransId="{0CB3DE6C-110C-9746-A086-3F4CB123397E}" sibTransId="{2DDEB425-B1D7-4C48-9A63-F40F78755274}"/>
    <dgm:cxn modelId="{5A0A4E8E-0EFD-D541-95CF-0BD7D1BB70B3}" srcId="{5FB4633B-C72F-0849-8901-C3675D63BF50}" destId="{DB9A6E82-A21F-C54A-94C2-78909C38A32D}" srcOrd="2" destOrd="0" parTransId="{A6FEBFEA-D481-8C4F-B674-445847C2406C}" sibTransId="{581DB79E-3995-E540-8808-6EA44D4635AD}"/>
    <dgm:cxn modelId="{2F5AFB57-9162-C24A-A856-D92EA480B190}" type="presOf" srcId="{DB9A6E82-A21F-C54A-94C2-78909C38A32D}" destId="{577D7CF0-7CA2-634A-A0BF-82F03BA82A32}" srcOrd="0" destOrd="0" presId="urn:microsoft.com/office/officeart/2005/8/layout/process1"/>
    <dgm:cxn modelId="{1BC93A8B-6B8D-C943-A3DB-7125A82C9DAD}" type="presParOf" srcId="{33D19C27-5895-C848-A8F7-39BA1DA3B510}" destId="{82CAD5AF-07D6-B748-B594-08076BB8F7AB}" srcOrd="0" destOrd="0" presId="urn:microsoft.com/office/officeart/2005/8/layout/process1"/>
    <dgm:cxn modelId="{CB05A5D3-63DC-3144-BFF0-AAFF7CEE250C}" type="presParOf" srcId="{33D19C27-5895-C848-A8F7-39BA1DA3B510}" destId="{AFD74F85-40DF-A349-A847-739434D94954}" srcOrd="1" destOrd="0" presId="urn:microsoft.com/office/officeart/2005/8/layout/process1"/>
    <dgm:cxn modelId="{89FE8FB4-B6FB-0E43-BA8F-931F0DCEF446}" type="presParOf" srcId="{AFD74F85-40DF-A349-A847-739434D94954}" destId="{E24730F0-3CB4-B64D-BDCE-68BE069AB4C1}" srcOrd="0" destOrd="0" presId="urn:microsoft.com/office/officeart/2005/8/layout/process1"/>
    <dgm:cxn modelId="{078FA758-C0B4-8545-8313-B4CB09D38D74}" type="presParOf" srcId="{33D19C27-5895-C848-A8F7-39BA1DA3B510}" destId="{3C462794-ACDE-FA4C-A62A-39A726D4784E}" srcOrd="2" destOrd="0" presId="urn:microsoft.com/office/officeart/2005/8/layout/process1"/>
    <dgm:cxn modelId="{7B1F8CBF-9C29-D64C-B4BA-7E79E5674083}" type="presParOf" srcId="{33D19C27-5895-C848-A8F7-39BA1DA3B510}" destId="{A6D788A6-95F1-2241-987C-0CEF97C117F5}" srcOrd="3" destOrd="0" presId="urn:microsoft.com/office/officeart/2005/8/layout/process1"/>
    <dgm:cxn modelId="{7C64B733-EBD2-1F48-AB8D-532E7A48B091}" type="presParOf" srcId="{A6D788A6-95F1-2241-987C-0CEF97C117F5}" destId="{F0748C89-78FB-FB43-8CC0-AFB46DF3CE9E}" srcOrd="0" destOrd="0" presId="urn:microsoft.com/office/officeart/2005/8/layout/process1"/>
    <dgm:cxn modelId="{8537C3BA-3D6D-B444-ADAD-DBD7CFE3A83D}" type="presParOf" srcId="{33D19C27-5895-C848-A8F7-39BA1DA3B510}" destId="{577D7CF0-7CA2-634A-A0BF-82F03BA82A3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B4633B-C72F-0849-8901-C3675D63BF50}" type="doc">
      <dgm:prSet loTypeId="urn:microsoft.com/office/officeart/2005/8/layout/process1" loCatId="process" qsTypeId="urn:microsoft.com/office/officeart/2005/8/quickstyle/simple4" qsCatId="simple" csTypeId="urn:microsoft.com/office/officeart/2005/8/colors/accent1_2" csCatId="accent1" phldr="1"/>
      <dgm:spPr/>
    </dgm:pt>
    <dgm:pt modelId="{A4E89A7F-F872-1644-AB1D-9FC435025602}">
      <dgm:prSet phldrT="[Text]"/>
      <dgm:spPr/>
      <dgm:t>
        <a:bodyPr/>
        <a:lstStyle/>
        <a:p>
          <a:r>
            <a:rPr lang="en-US" dirty="0" smtClean="0"/>
            <a:t>Human </a:t>
          </a:r>
          <a:r>
            <a:rPr lang="en-US" dirty="0" smtClean="0"/>
            <a:t>Activities </a:t>
          </a:r>
          <a:r>
            <a:rPr lang="en-US" dirty="0" smtClean="0"/>
            <a:t>(driving cars, raising livestock, burning fuel for industry, etc.)</a:t>
          </a:r>
          <a:endParaRPr lang="en-US" dirty="0"/>
        </a:p>
      </dgm:t>
    </dgm:pt>
    <dgm:pt modelId="{2B2A64E0-AAD6-9A4C-B44C-68CFC5204F38}" type="parTrans" cxnId="{0C117123-71A0-A247-9A11-CE9424528FE3}">
      <dgm:prSet/>
      <dgm:spPr/>
      <dgm:t>
        <a:bodyPr/>
        <a:lstStyle/>
        <a:p>
          <a:endParaRPr lang="en-US"/>
        </a:p>
      </dgm:t>
    </dgm:pt>
    <dgm:pt modelId="{CF62D831-AB01-C045-B3CA-14EB538F7DEB}" type="sibTrans" cxnId="{0C117123-71A0-A247-9A11-CE9424528FE3}">
      <dgm:prSet/>
      <dgm:spPr/>
      <dgm:t>
        <a:bodyPr/>
        <a:lstStyle/>
        <a:p>
          <a:endParaRPr lang="en-US"/>
        </a:p>
      </dgm:t>
    </dgm:pt>
    <dgm:pt modelId="{C7759622-C03C-6A4F-86C5-94EE89642171}">
      <dgm:prSet phldrT="[Text]"/>
      <dgm:spPr/>
      <dgm:t>
        <a:bodyPr/>
        <a:lstStyle/>
        <a:p>
          <a:r>
            <a:rPr lang="en-US" dirty="0" smtClean="0"/>
            <a:t>Increase in  greenhouse gases leads </a:t>
          </a:r>
          <a:r>
            <a:rPr lang="en-US" dirty="0" smtClean="0"/>
            <a:t>to</a:t>
          </a:r>
          <a:r>
            <a:rPr lang="en-US" dirty="0" smtClean="0"/>
            <a:t> increased greenhouse effect</a:t>
          </a:r>
          <a:endParaRPr lang="en-US" dirty="0"/>
        </a:p>
      </dgm:t>
    </dgm:pt>
    <dgm:pt modelId="{0CB3DE6C-110C-9746-A086-3F4CB123397E}" type="parTrans" cxnId="{29919523-B894-2541-B324-D5B48E3B61EA}">
      <dgm:prSet/>
      <dgm:spPr/>
      <dgm:t>
        <a:bodyPr/>
        <a:lstStyle/>
        <a:p>
          <a:endParaRPr lang="en-US"/>
        </a:p>
      </dgm:t>
    </dgm:pt>
    <dgm:pt modelId="{2DDEB425-B1D7-4C48-9A63-F40F78755274}" type="sibTrans" cxnId="{29919523-B894-2541-B324-D5B48E3B61EA}">
      <dgm:prSet/>
      <dgm:spPr/>
      <dgm:t>
        <a:bodyPr/>
        <a:lstStyle/>
        <a:p>
          <a:endParaRPr lang="en-US"/>
        </a:p>
      </dgm:t>
    </dgm:pt>
    <dgm:pt modelId="{DB9A6E82-A21F-C54A-94C2-78909C38A32D}">
      <dgm:prSet phldrT="[Text]"/>
      <dgm:spPr/>
      <dgm:t>
        <a:bodyPr/>
        <a:lstStyle/>
        <a:p>
          <a:endParaRPr lang="en-US" dirty="0"/>
        </a:p>
      </dgm:t>
    </dgm:pt>
    <dgm:pt modelId="{A6FEBFEA-D481-8C4F-B674-445847C2406C}" type="parTrans" cxnId="{5A0A4E8E-0EFD-D541-95CF-0BD7D1BB70B3}">
      <dgm:prSet/>
      <dgm:spPr/>
      <dgm:t>
        <a:bodyPr/>
        <a:lstStyle/>
        <a:p>
          <a:endParaRPr lang="en-US"/>
        </a:p>
      </dgm:t>
    </dgm:pt>
    <dgm:pt modelId="{581DB79E-3995-E540-8808-6EA44D4635AD}" type="sibTrans" cxnId="{5A0A4E8E-0EFD-D541-95CF-0BD7D1BB70B3}">
      <dgm:prSet/>
      <dgm:spPr/>
      <dgm:t>
        <a:bodyPr/>
        <a:lstStyle/>
        <a:p>
          <a:endParaRPr lang="en-US"/>
        </a:p>
      </dgm:t>
    </dgm:pt>
    <dgm:pt modelId="{96831524-2105-3945-97AD-54E2A234408B}">
      <dgm:prSet phldrT="[Text]"/>
      <dgm:spPr/>
      <dgm:t>
        <a:bodyPr/>
        <a:lstStyle/>
        <a:p>
          <a:endParaRPr lang="en-US" dirty="0"/>
        </a:p>
      </dgm:t>
    </dgm:pt>
    <dgm:pt modelId="{2874C78C-F655-C74E-9D36-F4EC688194F9}" type="parTrans" cxnId="{F58753C8-51FF-BB4E-8D76-651D0B77A1A0}">
      <dgm:prSet/>
      <dgm:spPr/>
      <dgm:t>
        <a:bodyPr/>
        <a:lstStyle/>
        <a:p>
          <a:endParaRPr lang="en-US"/>
        </a:p>
      </dgm:t>
    </dgm:pt>
    <dgm:pt modelId="{16D55A15-681C-764E-8AFA-51C8EF46B07C}" type="sibTrans" cxnId="{F58753C8-51FF-BB4E-8D76-651D0B77A1A0}">
      <dgm:prSet/>
      <dgm:spPr/>
      <dgm:t>
        <a:bodyPr/>
        <a:lstStyle/>
        <a:p>
          <a:endParaRPr lang="en-US"/>
        </a:p>
      </dgm:t>
    </dgm:pt>
    <dgm:pt modelId="{38D465B8-37C2-F647-A804-C9B0D47A6C41}">
      <dgm:prSet phldrT="[Text]"/>
      <dgm:spPr/>
      <dgm:t>
        <a:bodyPr/>
        <a:lstStyle/>
        <a:p>
          <a:endParaRPr lang="en-US" dirty="0"/>
        </a:p>
      </dgm:t>
    </dgm:pt>
    <dgm:pt modelId="{4BD2DF57-DC96-274F-AA08-F8131F215E69}" type="parTrans" cxnId="{1641A5A8-D67D-564D-AB85-1623F005077D}">
      <dgm:prSet/>
      <dgm:spPr/>
      <dgm:t>
        <a:bodyPr/>
        <a:lstStyle/>
        <a:p>
          <a:endParaRPr lang="en-US"/>
        </a:p>
      </dgm:t>
    </dgm:pt>
    <dgm:pt modelId="{B7B78107-F70C-BB48-9E5A-9D5A12ED72BB}" type="sibTrans" cxnId="{1641A5A8-D67D-564D-AB85-1623F005077D}">
      <dgm:prSet/>
      <dgm:spPr/>
      <dgm:t>
        <a:bodyPr/>
        <a:lstStyle/>
        <a:p>
          <a:endParaRPr lang="en-US"/>
        </a:p>
      </dgm:t>
    </dgm:pt>
    <dgm:pt modelId="{33D19C27-5895-C848-A8F7-39BA1DA3B510}" type="pres">
      <dgm:prSet presAssocID="{5FB4633B-C72F-0849-8901-C3675D63BF50}" presName="Name0" presStyleCnt="0">
        <dgm:presLayoutVars>
          <dgm:dir/>
          <dgm:resizeHandles val="exact"/>
        </dgm:presLayoutVars>
      </dgm:prSet>
      <dgm:spPr/>
    </dgm:pt>
    <dgm:pt modelId="{82CAD5AF-07D6-B748-B594-08076BB8F7AB}" type="pres">
      <dgm:prSet presAssocID="{A4E89A7F-F872-1644-AB1D-9FC43502560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D74F85-40DF-A349-A847-739434D94954}" type="pres">
      <dgm:prSet presAssocID="{CF62D831-AB01-C045-B3CA-14EB538F7DEB}" presName="sibTrans" presStyleLbl="sibTrans2D1" presStyleIdx="0" presStyleCnt="4"/>
      <dgm:spPr/>
      <dgm:t>
        <a:bodyPr/>
        <a:lstStyle/>
        <a:p>
          <a:endParaRPr lang="en-US"/>
        </a:p>
      </dgm:t>
    </dgm:pt>
    <dgm:pt modelId="{E24730F0-3CB4-B64D-BDCE-68BE069AB4C1}" type="pres">
      <dgm:prSet presAssocID="{CF62D831-AB01-C045-B3CA-14EB538F7DEB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C462794-ACDE-FA4C-A62A-39A726D4784E}" type="pres">
      <dgm:prSet presAssocID="{C7759622-C03C-6A4F-86C5-94EE8964217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D788A6-95F1-2241-987C-0CEF97C117F5}" type="pres">
      <dgm:prSet presAssocID="{2DDEB425-B1D7-4C48-9A63-F40F7875527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F0748C89-78FB-FB43-8CC0-AFB46DF3CE9E}" type="pres">
      <dgm:prSet presAssocID="{2DDEB425-B1D7-4C48-9A63-F40F7875527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54B1B22E-3CD7-EB48-9FDC-3E1504692DB7}" type="pres">
      <dgm:prSet presAssocID="{96831524-2105-3945-97AD-54E2A234408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032840-8E6F-704B-90F8-B3AC2D772603}" type="pres">
      <dgm:prSet presAssocID="{16D55A15-681C-764E-8AFA-51C8EF46B07C}" presName="sibTrans" presStyleLbl="sibTrans2D1" presStyleIdx="2" presStyleCnt="4"/>
      <dgm:spPr/>
      <dgm:t>
        <a:bodyPr/>
        <a:lstStyle/>
        <a:p>
          <a:endParaRPr lang="en-US"/>
        </a:p>
      </dgm:t>
    </dgm:pt>
    <dgm:pt modelId="{BDB8F8D0-1D57-5546-B98E-BE73CA80ED72}" type="pres">
      <dgm:prSet presAssocID="{16D55A15-681C-764E-8AFA-51C8EF46B07C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A4A8997E-32F3-144E-89C0-907E4F9D2557}" type="pres">
      <dgm:prSet presAssocID="{38D465B8-37C2-F647-A804-C9B0D47A6C4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08E00D-8E65-4941-9870-6BCFF5B53A0B}" type="pres">
      <dgm:prSet presAssocID="{B7B78107-F70C-BB48-9E5A-9D5A12ED72BB}" presName="sibTrans" presStyleLbl="sibTrans2D1" presStyleIdx="3" presStyleCnt="4"/>
      <dgm:spPr/>
      <dgm:t>
        <a:bodyPr/>
        <a:lstStyle/>
        <a:p>
          <a:endParaRPr lang="en-US"/>
        </a:p>
      </dgm:t>
    </dgm:pt>
    <dgm:pt modelId="{05CF5DCF-0A89-6B43-8D56-AFFB93AB61DB}" type="pres">
      <dgm:prSet presAssocID="{B7B78107-F70C-BB48-9E5A-9D5A12ED72BB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77D7CF0-7CA2-634A-A0BF-82F03BA82A32}" type="pres">
      <dgm:prSet presAssocID="{DB9A6E82-A21F-C54A-94C2-78909C38A32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0A4E8E-0EFD-D541-95CF-0BD7D1BB70B3}" srcId="{5FB4633B-C72F-0849-8901-C3675D63BF50}" destId="{DB9A6E82-A21F-C54A-94C2-78909C38A32D}" srcOrd="4" destOrd="0" parTransId="{A6FEBFEA-D481-8C4F-B674-445847C2406C}" sibTransId="{581DB79E-3995-E540-8808-6EA44D4635AD}"/>
    <dgm:cxn modelId="{F58753C8-51FF-BB4E-8D76-651D0B77A1A0}" srcId="{5FB4633B-C72F-0849-8901-C3675D63BF50}" destId="{96831524-2105-3945-97AD-54E2A234408B}" srcOrd="2" destOrd="0" parTransId="{2874C78C-F655-C74E-9D36-F4EC688194F9}" sibTransId="{16D55A15-681C-764E-8AFA-51C8EF46B07C}"/>
    <dgm:cxn modelId="{82E31167-FAEE-AB4D-B53B-83B72368C5A6}" type="presOf" srcId="{16D55A15-681C-764E-8AFA-51C8EF46B07C}" destId="{0F032840-8E6F-704B-90F8-B3AC2D772603}" srcOrd="0" destOrd="0" presId="urn:microsoft.com/office/officeart/2005/8/layout/process1"/>
    <dgm:cxn modelId="{8470A27E-1A74-F24E-8480-585A340D4831}" type="presOf" srcId="{DB9A6E82-A21F-C54A-94C2-78909C38A32D}" destId="{577D7CF0-7CA2-634A-A0BF-82F03BA82A32}" srcOrd="0" destOrd="0" presId="urn:microsoft.com/office/officeart/2005/8/layout/process1"/>
    <dgm:cxn modelId="{1B529445-8542-2F4A-9E72-77998FBCE38A}" type="presOf" srcId="{96831524-2105-3945-97AD-54E2A234408B}" destId="{54B1B22E-3CD7-EB48-9FDC-3E1504692DB7}" srcOrd="0" destOrd="0" presId="urn:microsoft.com/office/officeart/2005/8/layout/process1"/>
    <dgm:cxn modelId="{72CAF98D-00CD-4E4B-9F7A-F1753D7AD721}" type="presOf" srcId="{C7759622-C03C-6A4F-86C5-94EE89642171}" destId="{3C462794-ACDE-FA4C-A62A-39A726D4784E}" srcOrd="0" destOrd="0" presId="urn:microsoft.com/office/officeart/2005/8/layout/process1"/>
    <dgm:cxn modelId="{628E83F0-2CF9-4946-BDB5-9EE14D99C1FE}" type="presOf" srcId="{2DDEB425-B1D7-4C48-9A63-F40F78755274}" destId="{A6D788A6-95F1-2241-987C-0CEF97C117F5}" srcOrd="0" destOrd="0" presId="urn:microsoft.com/office/officeart/2005/8/layout/process1"/>
    <dgm:cxn modelId="{70C60F2E-4B57-7841-9550-1C00D5ACCB46}" type="presOf" srcId="{CF62D831-AB01-C045-B3CA-14EB538F7DEB}" destId="{AFD74F85-40DF-A349-A847-739434D94954}" srcOrd="0" destOrd="0" presId="urn:microsoft.com/office/officeart/2005/8/layout/process1"/>
    <dgm:cxn modelId="{1641A5A8-D67D-564D-AB85-1623F005077D}" srcId="{5FB4633B-C72F-0849-8901-C3675D63BF50}" destId="{38D465B8-37C2-F647-A804-C9B0D47A6C41}" srcOrd="3" destOrd="0" parTransId="{4BD2DF57-DC96-274F-AA08-F8131F215E69}" sibTransId="{B7B78107-F70C-BB48-9E5A-9D5A12ED72BB}"/>
    <dgm:cxn modelId="{CC1FCACC-748F-B94A-847A-1E64AD00FCED}" type="presOf" srcId="{38D465B8-37C2-F647-A804-C9B0D47A6C41}" destId="{A4A8997E-32F3-144E-89C0-907E4F9D2557}" srcOrd="0" destOrd="0" presId="urn:microsoft.com/office/officeart/2005/8/layout/process1"/>
    <dgm:cxn modelId="{0C117123-71A0-A247-9A11-CE9424528FE3}" srcId="{5FB4633B-C72F-0849-8901-C3675D63BF50}" destId="{A4E89A7F-F872-1644-AB1D-9FC435025602}" srcOrd="0" destOrd="0" parTransId="{2B2A64E0-AAD6-9A4C-B44C-68CFC5204F38}" sibTransId="{CF62D831-AB01-C045-B3CA-14EB538F7DEB}"/>
    <dgm:cxn modelId="{FF7747E1-1E2C-3F49-9DF3-506C7BF9BDA6}" type="presOf" srcId="{CF62D831-AB01-C045-B3CA-14EB538F7DEB}" destId="{E24730F0-3CB4-B64D-BDCE-68BE069AB4C1}" srcOrd="1" destOrd="0" presId="urn:microsoft.com/office/officeart/2005/8/layout/process1"/>
    <dgm:cxn modelId="{10DC827D-63BE-7949-9E05-1EE32A2A76F2}" type="presOf" srcId="{16D55A15-681C-764E-8AFA-51C8EF46B07C}" destId="{BDB8F8D0-1D57-5546-B98E-BE73CA80ED72}" srcOrd="1" destOrd="0" presId="urn:microsoft.com/office/officeart/2005/8/layout/process1"/>
    <dgm:cxn modelId="{448B539D-A8EF-0B44-9F50-DC0E0A4BB10E}" type="presOf" srcId="{B7B78107-F70C-BB48-9E5A-9D5A12ED72BB}" destId="{05CF5DCF-0A89-6B43-8D56-AFFB93AB61DB}" srcOrd="1" destOrd="0" presId="urn:microsoft.com/office/officeart/2005/8/layout/process1"/>
    <dgm:cxn modelId="{B65F4B1C-48B6-EA40-9057-79C0081B1269}" type="presOf" srcId="{A4E89A7F-F872-1644-AB1D-9FC435025602}" destId="{82CAD5AF-07D6-B748-B594-08076BB8F7AB}" srcOrd="0" destOrd="0" presId="urn:microsoft.com/office/officeart/2005/8/layout/process1"/>
    <dgm:cxn modelId="{E928F3A4-907B-E84F-BD2B-CFA3593EABD8}" type="presOf" srcId="{2DDEB425-B1D7-4C48-9A63-F40F78755274}" destId="{F0748C89-78FB-FB43-8CC0-AFB46DF3CE9E}" srcOrd="1" destOrd="0" presId="urn:microsoft.com/office/officeart/2005/8/layout/process1"/>
    <dgm:cxn modelId="{29919523-B894-2541-B324-D5B48E3B61EA}" srcId="{5FB4633B-C72F-0849-8901-C3675D63BF50}" destId="{C7759622-C03C-6A4F-86C5-94EE89642171}" srcOrd="1" destOrd="0" parTransId="{0CB3DE6C-110C-9746-A086-3F4CB123397E}" sibTransId="{2DDEB425-B1D7-4C48-9A63-F40F78755274}"/>
    <dgm:cxn modelId="{CF172F3E-9CAD-B744-8CDE-850EB45802FF}" type="presOf" srcId="{5FB4633B-C72F-0849-8901-C3675D63BF50}" destId="{33D19C27-5895-C848-A8F7-39BA1DA3B510}" srcOrd="0" destOrd="0" presId="urn:microsoft.com/office/officeart/2005/8/layout/process1"/>
    <dgm:cxn modelId="{34EA1F62-E3F6-D14D-B6EC-A03E7206856C}" type="presOf" srcId="{B7B78107-F70C-BB48-9E5A-9D5A12ED72BB}" destId="{9508E00D-8E65-4941-9870-6BCFF5B53A0B}" srcOrd="0" destOrd="0" presId="urn:microsoft.com/office/officeart/2005/8/layout/process1"/>
    <dgm:cxn modelId="{5A635780-A792-8E4D-AA28-258B9EAE361D}" type="presParOf" srcId="{33D19C27-5895-C848-A8F7-39BA1DA3B510}" destId="{82CAD5AF-07D6-B748-B594-08076BB8F7AB}" srcOrd="0" destOrd="0" presId="urn:microsoft.com/office/officeart/2005/8/layout/process1"/>
    <dgm:cxn modelId="{9BC57755-F493-3446-82EA-67724058BC2E}" type="presParOf" srcId="{33D19C27-5895-C848-A8F7-39BA1DA3B510}" destId="{AFD74F85-40DF-A349-A847-739434D94954}" srcOrd="1" destOrd="0" presId="urn:microsoft.com/office/officeart/2005/8/layout/process1"/>
    <dgm:cxn modelId="{30342591-4182-AA49-8207-EA3D20EFB680}" type="presParOf" srcId="{AFD74F85-40DF-A349-A847-739434D94954}" destId="{E24730F0-3CB4-B64D-BDCE-68BE069AB4C1}" srcOrd="0" destOrd="0" presId="urn:microsoft.com/office/officeart/2005/8/layout/process1"/>
    <dgm:cxn modelId="{5FA52FC7-39F8-F34C-A17C-8DA91C62DAD6}" type="presParOf" srcId="{33D19C27-5895-C848-A8F7-39BA1DA3B510}" destId="{3C462794-ACDE-FA4C-A62A-39A726D4784E}" srcOrd="2" destOrd="0" presId="urn:microsoft.com/office/officeart/2005/8/layout/process1"/>
    <dgm:cxn modelId="{87FC40A3-0973-1D47-929C-36AAF8C02EB3}" type="presParOf" srcId="{33D19C27-5895-C848-A8F7-39BA1DA3B510}" destId="{A6D788A6-95F1-2241-987C-0CEF97C117F5}" srcOrd="3" destOrd="0" presId="urn:microsoft.com/office/officeart/2005/8/layout/process1"/>
    <dgm:cxn modelId="{F6315159-265F-D249-8672-79DC50669936}" type="presParOf" srcId="{A6D788A6-95F1-2241-987C-0CEF97C117F5}" destId="{F0748C89-78FB-FB43-8CC0-AFB46DF3CE9E}" srcOrd="0" destOrd="0" presId="urn:microsoft.com/office/officeart/2005/8/layout/process1"/>
    <dgm:cxn modelId="{E9CA2C03-F420-9A48-838E-BCF7D51553FD}" type="presParOf" srcId="{33D19C27-5895-C848-A8F7-39BA1DA3B510}" destId="{54B1B22E-3CD7-EB48-9FDC-3E1504692DB7}" srcOrd="4" destOrd="0" presId="urn:microsoft.com/office/officeart/2005/8/layout/process1"/>
    <dgm:cxn modelId="{8A8F4B74-252A-BF40-B880-51E07A197C13}" type="presParOf" srcId="{33D19C27-5895-C848-A8F7-39BA1DA3B510}" destId="{0F032840-8E6F-704B-90F8-B3AC2D772603}" srcOrd="5" destOrd="0" presId="urn:microsoft.com/office/officeart/2005/8/layout/process1"/>
    <dgm:cxn modelId="{ABDA11E9-39F1-6A40-B86A-F0A0379FF8CA}" type="presParOf" srcId="{0F032840-8E6F-704B-90F8-B3AC2D772603}" destId="{BDB8F8D0-1D57-5546-B98E-BE73CA80ED72}" srcOrd="0" destOrd="0" presId="urn:microsoft.com/office/officeart/2005/8/layout/process1"/>
    <dgm:cxn modelId="{9FDAB921-C340-0F4C-8EB8-0FC3683D5797}" type="presParOf" srcId="{33D19C27-5895-C848-A8F7-39BA1DA3B510}" destId="{A4A8997E-32F3-144E-89C0-907E4F9D2557}" srcOrd="6" destOrd="0" presId="urn:microsoft.com/office/officeart/2005/8/layout/process1"/>
    <dgm:cxn modelId="{20DD5372-D4E4-8944-AB1C-32998A262298}" type="presParOf" srcId="{33D19C27-5895-C848-A8F7-39BA1DA3B510}" destId="{9508E00D-8E65-4941-9870-6BCFF5B53A0B}" srcOrd="7" destOrd="0" presId="urn:microsoft.com/office/officeart/2005/8/layout/process1"/>
    <dgm:cxn modelId="{EDC5C0D1-48AE-2047-9F0C-29346E36D267}" type="presParOf" srcId="{9508E00D-8E65-4941-9870-6BCFF5B53A0B}" destId="{05CF5DCF-0A89-6B43-8D56-AFFB93AB61DB}" srcOrd="0" destOrd="0" presId="urn:microsoft.com/office/officeart/2005/8/layout/process1"/>
    <dgm:cxn modelId="{EDC2892D-F394-5549-8BB7-2DF7933BF39A}" type="presParOf" srcId="{33D19C27-5895-C848-A8F7-39BA1DA3B510}" destId="{577D7CF0-7CA2-634A-A0BF-82F03BA82A32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B4633B-C72F-0849-8901-C3675D63BF50}" type="doc">
      <dgm:prSet loTypeId="urn:microsoft.com/office/officeart/2005/8/layout/process1" loCatId="process" qsTypeId="urn:microsoft.com/office/officeart/2005/8/quickstyle/simple4" qsCatId="simple" csTypeId="urn:microsoft.com/office/officeart/2005/8/colors/accent1_2" csCatId="accent1" phldr="1"/>
      <dgm:spPr/>
    </dgm:pt>
    <dgm:pt modelId="{A4E89A7F-F872-1644-AB1D-9FC435025602}">
      <dgm:prSet phldrT="[Text]"/>
      <dgm:spPr/>
      <dgm:t>
        <a:bodyPr/>
        <a:lstStyle/>
        <a:p>
          <a:r>
            <a:rPr lang="en-US" dirty="0" smtClean="0"/>
            <a:t>Human </a:t>
          </a:r>
          <a:r>
            <a:rPr lang="en-US" dirty="0" smtClean="0"/>
            <a:t>Activities </a:t>
          </a:r>
          <a:r>
            <a:rPr lang="en-US" dirty="0" smtClean="0"/>
            <a:t>(driving cars, raising livestock, burning fuel for industry, etc.)</a:t>
          </a:r>
          <a:endParaRPr lang="en-US" dirty="0"/>
        </a:p>
      </dgm:t>
    </dgm:pt>
    <dgm:pt modelId="{2B2A64E0-AAD6-9A4C-B44C-68CFC5204F38}" type="parTrans" cxnId="{0C117123-71A0-A247-9A11-CE9424528FE3}">
      <dgm:prSet/>
      <dgm:spPr/>
      <dgm:t>
        <a:bodyPr/>
        <a:lstStyle/>
        <a:p>
          <a:endParaRPr lang="en-US"/>
        </a:p>
      </dgm:t>
    </dgm:pt>
    <dgm:pt modelId="{CF62D831-AB01-C045-B3CA-14EB538F7DEB}" type="sibTrans" cxnId="{0C117123-71A0-A247-9A11-CE9424528FE3}">
      <dgm:prSet/>
      <dgm:spPr/>
      <dgm:t>
        <a:bodyPr/>
        <a:lstStyle/>
        <a:p>
          <a:endParaRPr lang="en-US"/>
        </a:p>
      </dgm:t>
    </dgm:pt>
    <dgm:pt modelId="{C7759622-C03C-6A4F-86C5-94EE89642171}">
      <dgm:prSet phldrT="[Text]"/>
      <dgm:spPr/>
      <dgm:t>
        <a:bodyPr/>
        <a:lstStyle/>
        <a:p>
          <a:r>
            <a:rPr lang="en-US" dirty="0" smtClean="0"/>
            <a:t>Increase in greenhouse gases leads </a:t>
          </a:r>
          <a:r>
            <a:rPr lang="en-US" dirty="0" smtClean="0"/>
            <a:t>to</a:t>
          </a:r>
          <a:r>
            <a:rPr lang="en-US" dirty="0" smtClean="0"/>
            <a:t> increased greenhouse effect</a:t>
          </a:r>
          <a:endParaRPr lang="en-US" dirty="0" smtClean="0"/>
        </a:p>
      </dgm:t>
    </dgm:pt>
    <dgm:pt modelId="{0CB3DE6C-110C-9746-A086-3F4CB123397E}" type="parTrans" cxnId="{29919523-B894-2541-B324-D5B48E3B61EA}">
      <dgm:prSet/>
      <dgm:spPr/>
      <dgm:t>
        <a:bodyPr/>
        <a:lstStyle/>
        <a:p>
          <a:endParaRPr lang="en-US"/>
        </a:p>
      </dgm:t>
    </dgm:pt>
    <dgm:pt modelId="{2DDEB425-B1D7-4C48-9A63-F40F78755274}" type="sibTrans" cxnId="{29919523-B894-2541-B324-D5B48E3B61EA}">
      <dgm:prSet/>
      <dgm:spPr/>
      <dgm:t>
        <a:bodyPr/>
        <a:lstStyle/>
        <a:p>
          <a:endParaRPr lang="en-US"/>
        </a:p>
      </dgm:t>
    </dgm:pt>
    <dgm:pt modelId="{DB9A6E82-A21F-C54A-94C2-78909C38A32D}">
      <dgm:prSet phldrT="[Text]"/>
      <dgm:spPr/>
      <dgm:t>
        <a:bodyPr/>
        <a:lstStyle/>
        <a:p>
          <a:r>
            <a:rPr lang="en-US" dirty="0" smtClean="0"/>
            <a:t>Coastal flooding and loss of homes</a:t>
          </a:r>
          <a:endParaRPr lang="en-US" dirty="0"/>
        </a:p>
      </dgm:t>
    </dgm:pt>
    <dgm:pt modelId="{A6FEBFEA-D481-8C4F-B674-445847C2406C}" type="parTrans" cxnId="{5A0A4E8E-0EFD-D541-95CF-0BD7D1BB70B3}">
      <dgm:prSet/>
      <dgm:spPr/>
      <dgm:t>
        <a:bodyPr/>
        <a:lstStyle/>
        <a:p>
          <a:endParaRPr lang="en-US"/>
        </a:p>
      </dgm:t>
    </dgm:pt>
    <dgm:pt modelId="{581DB79E-3995-E540-8808-6EA44D4635AD}" type="sibTrans" cxnId="{5A0A4E8E-0EFD-D541-95CF-0BD7D1BB70B3}">
      <dgm:prSet/>
      <dgm:spPr/>
      <dgm:t>
        <a:bodyPr/>
        <a:lstStyle/>
        <a:p>
          <a:endParaRPr lang="en-US"/>
        </a:p>
      </dgm:t>
    </dgm:pt>
    <dgm:pt modelId="{96831524-2105-3945-97AD-54E2A234408B}">
      <dgm:prSet phldrT="[Text]"/>
      <dgm:spPr/>
      <dgm:t>
        <a:bodyPr/>
        <a:lstStyle/>
        <a:p>
          <a:r>
            <a:rPr lang="en-US" dirty="0" smtClean="0"/>
            <a:t>Increase in average global temperature</a:t>
          </a:r>
          <a:endParaRPr lang="en-US" dirty="0"/>
        </a:p>
      </dgm:t>
    </dgm:pt>
    <dgm:pt modelId="{2874C78C-F655-C74E-9D36-F4EC688194F9}" type="parTrans" cxnId="{F58753C8-51FF-BB4E-8D76-651D0B77A1A0}">
      <dgm:prSet/>
      <dgm:spPr/>
      <dgm:t>
        <a:bodyPr/>
        <a:lstStyle/>
        <a:p>
          <a:endParaRPr lang="en-US"/>
        </a:p>
      </dgm:t>
    </dgm:pt>
    <dgm:pt modelId="{16D55A15-681C-764E-8AFA-51C8EF46B07C}" type="sibTrans" cxnId="{F58753C8-51FF-BB4E-8D76-651D0B77A1A0}">
      <dgm:prSet/>
      <dgm:spPr/>
      <dgm:t>
        <a:bodyPr/>
        <a:lstStyle/>
        <a:p>
          <a:endParaRPr lang="en-US"/>
        </a:p>
      </dgm:t>
    </dgm:pt>
    <dgm:pt modelId="{38D465B8-37C2-F647-A804-C9B0D47A6C41}">
      <dgm:prSet phldrT="[Text]"/>
      <dgm:spPr/>
      <dgm:t>
        <a:bodyPr/>
        <a:lstStyle/>
        <a:p>
          <a:r>
            <a:rPr lang="en-US" dirty="0" smtClean="0"/>
            <a:t>Polar ice melt</a:t>
          </a:r>
          <a:endParaRPr lang="en-US" dirty="0"/>
        </a:p>
      </dgm:t>
    </dgm:pt>
    <dgm:pt modelId="{4BD2DF57-DC96-274F-AA08-F8131F215E69}" type="parTrans" cxnId="{1641A5A8-D67D-564D-AB85-1623F005077D}">
      <dgm:prSet/>
      <dgm:spPr/>
      <dgm:t>
        <a:bodyPr/>
        <a:lstStyle/>
        <a:p>
          <a:endParaRPr lang="en-US"/>
        </a:p>
      </dgm:t>
    </dgm:pt>
    <dgm:pt modelId="{B7B78107-F70C-BB48-9E5A-9D5A12ED72BB}" type="sibTrans" cxnId="{1641A5A8-D67D-564D-AB85-1623F005077D}">
      <dgm:prSet/>
      <dgm:spPr/>
      <dgm:t>
        <a:bodyPr/>
        <a:lstStyle/>
        <a:p>
          <a:endParaRPr lang="en-US"/>
        </a:p>
      </dgm:t>
    </dgm:pt>
    <dgm:pt modelId="{33D19C27-5895-C848-A8F7-39BA1DA3B510}" type="pres">
      <dgm:prSet presAssocID="{5FB4633B-C72F-0849-8901-C3675D63BF50}" presName="Name0" presStyleCnt="0">
        <dgm:presLayoutVars>
          <dgm:dir/>
          <dgm:resizeHandles val="exact"/>
        </dgm:presLayoutVars>
      </dgm:prSet>
      <dgm:spPr/>
    </dgm:pt>
    <dgm:pt modelId="{82CAD5AF-07D6-B748-B594-08076BB8F7AB}" type="pres">
      <dgm:prSet presAssocID="{A4E89A7F-F872-1644-AB1D-9FC43502560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D74F85-40DF-A349-A847-739434D94954}" type="pres">
      <dgm:prSet presAssocID="{CF62D831-AB01-C045-B3CA-14EB538F7DEB}" presName="sibTrans" presStyleLbl="sibTrans2D1" presStyleIdx="0" presStyleCnt="4"/>
      <dgm:spPr/>
      <dgm:t>
        <a:bodyPr/>
        <a:lstStyle/>
        <a:p>
          <a:endParaRPr lang="en-US"/>
        </a:p>
      </dgm:t>
    </dgm:pt>
    <dgm:pt modelId="{E24730F0-3CB4-B64D-BDCE-68BE069AB4C1}" type="pres">
      <dgm:prSet presAssocID="{CF62D831-AB01-C045-B3CA-14EB538F7DEB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3C462794-ACDE-FA4C-A62A-39A726D4784E}" type="pres">
      <dgm:prSet presAssocID="{C7759622-C03C-6A4F-86C5-94EE8964217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D788A6-95F1-2241-987C-0CEF97C117F5}" type="pres">
      <dgm:prSet presAssocID="{2DDEB425-B1D7-4C48-9A63-F40F78755274}" presName="sibTrans" presStyleLbl="sibTrans2D1" presStyleIdx="1" presStyleCnt="4"/>
      <dgm:spPr/>
      <dgm:t>
        <a:bodyPr/>
        <a:lstStyle/>
        <a:p>
          <a:endParaRPr lang="en-US"/>
        </a:p>
      </dgm:t>
    </dgm:pt>
    <dgm:pt modelId="{F0748C89-78FB-FB43-8CC0-AFB46DF3CE9E}" type="pres">
      <dgm:prSet presAssocID="{2DDEB425-B1D7-4C48-9A63-F40F7875527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54B1B22E-3CD7-EB48-9FDC-3E1504692DB7}" type="pres">
      <dgm:prSet presAssocID="{96831524-2105-3945-97AD-54E2A234408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032840-8E6F-704B-90F8-B3AC2D772603}" type="pres">
      <dgm:prSet presAssocID="{16D55A15-681C-764E-8AFA-51C8EF46B07C}" presName="sibTrans" presStyleLbl="sibTrans2D1" presStyleIdx="2" presStyleCnt="4"/>
      <dgm:spPr/>
      <dgm:t>
        <a:bodyPr/>
        <a:lstStyle/>
        <a:p>
          <a:endParaRPr lang="en-US"/>
        </a:p>
      </dgm:t>
    </dgm:pt>
    <dgm:pt modelId="{BDB8F8D0-1D57-5546-B98E-BE73CA80ED72}" type="pres">
      <dgm:prSet presAssocID="{16D55A15-681C-764E-8AFA-51C8EF46B07C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A4A8997E-32F3-144E-89C0-907E4F9D2557}" type="pres">
      <dgm:prSet presAssocID="{38D465B8-37C2-F647-A804-C9B0D47A6C41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08E00D-8E65-4941-9870-6BCFF5B53A0B}" type="pres">
      <dgm:prSet presAssocID="{B7B78107-F70C-BB48-9E5A-9D5A12ED72BB}" presName="sibTrans" presStyleLbl="sibTrans2D1" presStyleIdx="3" presStyleCnt="4"/>
      <dgm:spPr/>
      <dgm:t>
        <a:bodyPr/>
        <a:lstStyle/>
        <a:p>
          <a:endParaRPr lang="en-US"/>
        </a:p>
      </dgm:t>
    </dgm:pt>
    <dgm:pt modelId="{05CF5DCF-0A89-6B43-8D56-AFFB93AB61DB}" type="pres">
      <dgm:prSet presAssocID="{B7B78107-F70C-BB48-9E5A-9D5A12ED72BB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77D7CF0-7CA2-634A-A0BF-82F03BA82A32}" type="pres">
      <dgm:prSet presAssocID="{DB9A6E82-A21F-C54A-94C2-78909C38A32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56A33D-7277-F74B-AF1E-D89E3945215B}" type="presOf" srcId="{2DDEB425-B1D7-4C48-9A63-F40F78755274}" destId="{A6D788A6-95F1-2241-987C-0CEF97C117F5}" srcOrd="0" destOrd="0" presId="urn:microsoft.com/office/officeart/2005/8/layout/process1"/>
    <dgm:cxn modelId="{F58753C8-51FF-BB4E-8D76-651D0B77A1A0}" srcId="{5FB4633B-C72F-0849-8901-C3675D63BF50}" destId="{96831524-2105-3945-97AD-54E2A234408B}" srcOrd="2" destOrd="0" parTransId="{2874C78C-F655-C74E-9D36-F4EC688194F9}" sibTransId="{16D55A15-681C-764E-8AFA-51C8EF46B07C}"/>
    <dgm:cxn modelId="{5A0A4E8E-0EFD-D541-95CF-0BD7D1BB70B3}" srcId="{5FB4633B-C72F-0849-8901-C3675D63BF50}" destId="{DB9A6E82-A21F-C54A-94C2-78909C38A32D}" srcOrd="4" destOrd="0" parTransId="{A6FEBFEA-D481-8C4F-B674-445847C2406C}" sibTransId="{581DB79E-3995-E540-8808-6EA44D4635AD}"/>
    <dgm:cxn modelId="{737FE4F0-048E-054A-8D0C-BDDDA2791DFC}" type="presOf" srcId="{96831524-2105-3945-97AD-54E2A234408B}" destId="{54B1B22E-3CD7-EB48-9FDC-3E1504692DB7}" srcOrd="0" destOrd="0" presId="urn:microsoft.com/office/officeart/2005/8/layout/process1"/>
    <dgm:cxn modelId="{2DD8ECFE-7D26-A746-9447-FB5503F389AE}" type="presOf" srcId="{C7759622-C03C-6A4F-86C5-94EE89642171}" destId="{3C462794-ACDE-FA4C-A62A-39A726D4784E}" srcOrd="0" destOrd="0" presId="urn:microsoft.com/office/officeart/2005/8/layout/process1"/>
    <dgm:cxn modelId="{849F91E0-606D-3040-8D10-08F4616EDAE6}" type="presOf" srcId="{CF62D831-AB01-C045-B3CA-14EB538F7DEB}" destId="{E24730F0-3CB4-B64D-BDCE-68BE069AB4C1}" srcOrd="1" destOrd="0" presId="urn:microsoft.com/office/officeart/2005/8/layout/process1"/>
    <dgm:cxn modelId="{15801999-F7D0-3C40-B0C8-33FE9F025FBB}" type="presOf" srcId="{5FB4633B-C72F-0849-8901-C3675D63BF50}" destId="{33D19C27-5895-C848-A8F7-39BA1DA3B510}" srcOrd="0" destOrd="0" presId="urn:microsoft.com/office/officeart/2005/8/layout/process1"/>
    <dgm:cxn modelId="{C67D3BEC-A3A2-684F-B68D-D99B9B928A88}" type="presOf" srcId="{A4E89A7F-F872-1644-AB1D-9FC435025602}" destId="{82CAD5AF-07D6-B748-B594-08076BB8F7AB}" srcOrd="0" destOrd="0" presId="urn:microsoft.com/office/officeart/2005/8/layout/process1"/>
    <dgm:cxn modelId="{238F5EA1-F988-7F40-902D-977C2DDC3C9F}" type="presOf" srcId="{38D465B8-37C2-F647-A804-C9B0D47A6C41}" destId="{A4A8997E-32F3-144E-89C0-907E4F9D2557}" srcOrd="0" destOrd="0" presId="urn:microsoft.com/office/officeart/2005/8/layout/process1"/>
    <dgm:cxn modelId="{0A3D0A09-7E5D-3043-904E-861620DC004F}" type="presOf" srcId="{16D55A15-681C-764E-8AFA-51C8EF46B07C}" destId="{0F032840-8E6F-704B-90F8-B3AC2D772603}" srcOrd="0" destOrd="0" presId="urn:microsoft.com/office/officeart/2005/8/layout/process1"/>
    <dgm:cxn modelId="{8BFE54FB-86DA-7E4F-B6AC-F2B9FC52B05E}" type="presOf" srcId="{16D55A15-681C-764E-8AFA-51C8EF46B07C}" destId="{BDB8F8D0-1D57-5546-B98E-BE73CA80ED72}" srcOrd="1" destOrd="0" presId="urn:microsoft.com/office/officeart/2005/8/layout/process1"/>
    <dgm:cxn modelId="{4C0700BF-BA4A-994C-8EDB-D77296768D37}" type="presOf" srcId="{CF62D831-AB01-C045-B3CA-14EB538F7DEB}" destId="{AFD74F85-40DF-A349-A847-739434D94954}" srcOrd="0" destOrd="0" presId="urn:microsoft.com/office/officeart/2005/8/layout/process1"/>
    <dgm:cxn modelId="{1641A5A8-D67D-564D-AB85-1623F005077D}" srcId="{5FB4633B-C72F-0849-8901-C3675D63BF50}" destId="{38D465B8-37C2-F647-A804-C9B0D47A6C41}" srcOrd="3" destOrd="0" parTransId="{4BD2DF57-DC96-274F-AA08-F8131F215E69}" sibTransId="{B7B78107-F70C-BB48-9E5A-9D5A12ED72BB}"/>
    <dgm:cxn modelId="{974336A2-E6A5-D146-AEFC-A1B2F83BD789}" type="presOf" srcId="{B7B78107-F70C-BB48-9E5A-9D5A12ED72BB}" destId="{05CF5DCF-0A89-6B43-8D56-AFFB93AB61DB}" srcOrd="1" destOrd="0" presId="urn:microsoft.com/office/officeart/2005/8/layout/process1"/>
    <dgm:cxn modelId="{0C117123-71A0-A247-9A11-CE9424528FE3}" srcId="{5FB4633B-C72F-0849-8901-C3675D63BF50}" destId="{A4E89A7F-F872-1644-AB1D-9FC435025602}" srcOrd="0" destOrd="0" parTransId="{2B2A64E0-AAD6-9A4C-B44C-68CFC5204F38}" sibTransId="{CF62D831-AB01-C045-B3CA-14EB538F7DEB}"/>
    <dgm:cxn modelId="{F0AF46CE-DE0B-E344-B4F5-7205F05FD346}" type="presOf" srcId="{2DDEB425-B1D7-4C48-9A63-F40F78755274}" destId="{F0748C89-78FB-FB43-8CC0-AFB46DF3CE9E}" srcOrd="1" destOrd="0" presId="urn:microsoft.com/office/officeart/2005/8/layout/process1"/>
    <dgm:cxn modelId="{B835CD41-F334-1248-A075-A13563292C2F}" type="presOf" srcId="{DB9A6E82-A21F-C54A-94C2-78909C38A32D}" destId="{577D7CF0-7CA2-634A-A0BF-82F03BA82A32}" srcOrd="0" destOrd="0" presId="urn:microsoft.com/office/officeart/2005/8/layout/process1"/>
    <dgm:cxn modelId="{26DDA2B5-8EA4-F346-888D-B8DE271435DF}" type="presOf" srcId="{B7B78107-F70C-BB48-9E5A-9D5A12ED72BB}" destId="{9508E00D-8E65-4941-9870-6BCFF5B53A0B}" srcOrd="0" destOrd="0" presId="urn:microsoft.com/office/officeart/2005/8/layout/process1"/>
    <dgm:cxn modelId="{29919523-B894-2541-B324-D5B48E3B61EA}" srcId="{5FB4633B-C72F-0849-8901-C3675D63BF50}" destId="{C7759622-C03C-6A4F-86C5-94EE89642171}" srcOrd="1" destOrd="0" parTransId="{0CB3DE6C-110C-9746-A086-3F4CB123397E}" sibTransId="{2DDEB425-B1D7-4C48-9A63-F40F78755274}"/>
    <dgm:cxn modelId="{CB85D230-CDF0-CB41-8AB5-0B5B8E4FEF1A}" type="presParOf" srcId="{33D19C27-5895-C848-A8F7-39BA1DA3B510}" destId="{82CAD5AF-07D6-B748-B594-08076BB8F7AB}" srcOrd="0" destOrd="0" presId="urn:microsoft.com/office/officeart/2005/8/layout/process1"/>
    <dgm:cxn modelId="{698BDAAB-6F3B-8346-BD7C-9F92A7945D4F}" type="presParOf" srcId="{33D19C27-5895-C848-A8F7-39BA1DA3B510}" destId="{AFD74F85-40DF-A349-A847-739434D94954}" srcOrd="1" destOrd="0" presId="urn:microsoft.com/office/officeart/2005/8/layout/process1"/>
    <dgm:cxn modelId="{BF2FE81D-520A-6949-9235-10E705928C8C}" type="presParOf" srcId="{AFD74F85-40DF-A349-A847-739434D94954}" destId="{E24730F0-3CB4-B64D-BDCE-68BE069AB4C1}" srcOrd="0" destOrd="0" presId="urn:microsoft.com/office/officeart/2005/8/layout/process1"/>
    <dgm:cxn modelId="{3751924E-BFD4-0441-8882-374D4CED1BF5}" type="presParOf" srcId="{33D19C27-5895-C848-A8F7-39BA1DA3B510}" destId="{3C462794-ACDE-FA4C-A62A-39A726D4784E}" srcOrd="2" destOrd="0" presId="urn:microsoft.com/office/officeart/2005/8/layout/process1"/>
    <dgm:cxn modelId="{D84A119F-8594-C34D-83F9-E93639824F1A}" type="presParOf" srcId="{33D19C27-5895-C848-A8F7-39BA1DA3B510}" destId="{A6D788A6-95F1-2241-987C-0CEF97C117F5}" srcOrd="3" destOrd="0" presId="urn:microsoft.com/office/officeart/2005/8/layout/process1"/>
    <dgm:cxn modelId="{8446A3B8-819C-6942-BBFD-B0848A43CDCE}" type="presParOf" srcId="{A6D788A6-95F1-2241-987C-0CEF97C117F5}" destId="{F0748C89-78FB-FB43-8CC0-AFB46DF3CE9E}" srcOrd="0" destOrd="0" presId="urn:microsoft.com/office/officeart/2005/8/layout/process1"/>
    <dgm:cxn modelId="{A9810B01-32CD-C64F-B1FE-2E96CEAC0C0B}" type="presParOf" srcId="{33D19C27-5895-C848-A8F7-39BA1DA3B510}" destId="{54B1B22E-3CD7-EB48-9FDC-3E1504692DB7}" srcOrd="4" destOrd="0" presId="urn:microsoft.com/office/officeart/2005/8/layout/process1"/>
    <dgm:cxn modelId="{450A8F60-BE4F-AB4B-ADDD-C22B7BDDF32A}" type="presParOf" srcId="{33D19C27-5895-C848-A8F7-39BA1DA3B510}" destId="{0F032840-8E6F-704B-90F8-B3AC2D772603}" srcOrd="5" destOrd="0" presId="urn:microsoft.com/office/officeart/2005/8/layout/process1"/>
    <dgm:cxn modelId="{2DF5A10E-7623-E143-9564-23842C56128B}" type="presParOf" srcId="{0F032840-8E6F-704B-90F8-B3AC2D772603}" destId="{BDB8F8D0-1D57-5546-B98E-BE73CA80ED72}" srcOrd="0" destOrd="0" presId="urn:microsoft.com/office/officeart/2005/8/layout/process1"/>
    <dgm:cxn modelId="{222E9EEB-0CF6-FC40-8EE5-A18ED2B49537}" type="presParOf" srcId="{33D19C27-5895-C848-A8F7-39BA1DA3B510}" destId="{A4A8997E-32F3-144E-89C0-907E4F9D2557}" srcOrd="6" destOrd="0" presId="urn:microsoft.com/office/officeart/2005/8/layout/process1"/>
    <dgm:cxn modelId="{0DD72858-8F99-7745-95BC-569F530A391F}" type="presParOf" srcId="{33D19C27-5895-C848-A8F7-39BA1DA3B510}" destId="{9508E00D-8E65-4941-9870-6BCFF5B53A0B}" srcOrd="7" destOrd="0" presId="urn:microsoft.com/office/officeart/2005/8/layout/process1"/>
    <dgm:cxn modelId="{D14AC491-3BD6-2646-810B-1D2DF42C6633}" type="presParOf" srcId="{9508E00D-8E65-4941-9870-6BCFF5B53A0B}" destId="{05CF5DCF-0A89-6B43-8D56-AFFB93AB61DB}" srcOrd="0" destOrd="0" presId="urn:microsoft.com/office/officeart/2005/8/layout/process1"/>
    <dgm:cxn modelId="{99D96FEB-8834-0743-9F15-150D15A325E2}" type="presParOf" srcId="{33D19C27-5895-C848-A8F7-39BA1DA3B510}" destId="{577D7CF0-7CA2-634A-A0BF-82F03BA82A32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2CAD5AF-07D6-B748-B594-08076BB8F7AB}">
      <dsp:nvSpPr>
        <dsp:cNvPr id="0" name=""/>
        <dsp:cNvSpPr/>
      </dsp:nvSpPr>
      <dsp:spPr>
        <a:xfrm>
          <a:off x="7579" y="1568944"/>
          <a:ext cx="2265300" cy="1359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Human</a:t>
          </a:r>
          <a:r>
            <a:rPr lang="en-US" sz="1800" kern="1200" dirty="0" smtClean="0"/>
            <a:t> Activities </a:t>
          </a:r>
          <a:r>
            <a:rPr lang="en-US" sz="1800" kern="1200" dirty="0" smtClean="0"/>
            <a:t>(driving cars, raising livestock, burning fuel for industry, etc.)</a:t>
          </a:r>
          <a:endParaRPr lang="en-US" sz="1800" kern="1200" dirty="0"/>
        </a:p>
      </dsp:txBody>
      <dsp:txXfrm>
        <a:off x="7579" y="1568944"/>
        <a:ext cx="2265300" cy="1359180"/>
      </dsp:txXfrm>
    </dsp:sp>
    <dsp:sp modelId="{AFD74F85-40DF-A349-A847-739434D94954}">
      <dsp:nvSpPr>
        <dsp:cNvPr id="0" name=""/>
        <dsp:cNvSpPr/>
      </dsp:nvSpPr>
      <dsp:spPr>
        <a:xfrm>
          <a:off x="2499409" y="1967637"/>
          <a:ext cx="480243" cy="5617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2499409" y="1967637"/>
        <a:ext cx="480243" cy="561794"/>
      </dsp:txXfrm>
    </dsp:sp>
    <dsp:sp modelId="{3C462794-ACDE-FA4C-A62A-39A726D4784E}">
      <dsp:nvSpPr>
        <dsp:cNvPr id="0" name=""/>
        <dsp:cNvSpPr/>
      </dsp:nvSpPr>
      <dsp:spPr>
        <a:xfrm>
          <a:off x="3178999" y="1568944"/>
          <a:ext cx="2265300" cy="1359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Increase in greenhouse gases leads </a:t>
          </a:r>
          <a:r>
            <a:rPr lang="en-US" sz="1800" kern="1200" dirty="0" smtClean="0"/>
            <a:t>to</a:t>
          </a:r>
          <a:r>
            <a:rPr lang="en-US" sz="1800" kern="1200" dirty="0" smtClean="0"/>
            <a:t> increased greenhouse effect </a:t>
          </a:r>
          <a:endParaRPr lang="en-US" sz="1800" kern="1200" dirty="0"/>
        </a:p>
      </dsp:txBody>
      <dsp:txXfrm>
        <a:off x="3178999" y="1568944"/>
        <a:ext cx="2265300" cy="1359180"/>
      </dsp:txXfrm>
    </dsp:sp>
    <dsp:sp modelId="{A6D788A6-95F1-2241-987C-0CEF97C117F5}">
      <dsp:nvSpPr>
        <dsp:cNvPr id="0" name=""/>
        <dsp:cNvSpPr/>
      </dsp:nvSpPr>
      <dsp:spPr>
        <a:xfrm>
          <a:off x="5670830" y="1967637"/>
          <a:ext cx="480243" cy="5617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5670830" y="1967637"/>
        <a:ext cx="480243" cy="561794"/>
      </dsp:txXfrm>
    </dsp:sp>
    <dsp:sp modelId="{577D7CF0-7CA2-634A-A0BF-82F03BA82A32}">
      <dsp:nvSpPr>
        <dsp:cNvPr id="0" name=""/>
        <dsp:cNvSpPr/>
      </dsp:nvSpPr>
      <dsp:spPr>
        <a:xfrm>
          <a:off x="6350420" y="1568944"/>
          <a:ext cx="2265300" cy="13591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>
        <a:off x="6350420" y="1568944"/>
        <a:ext cx="2265300" cy="13591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2CAD5AF-07D6-B748-B594-08076BB8F7AB}">
      <dsp:nvSpPr>
        <dsp:cNvPr id="0" name=""/>
        <dsp:cNvSpPr/>
      </dsp:nvSpPr>
      <dsp:spPr>
        <a:xfrm>
          <a:off x="4210" y="1324638"/>
          <a:ext cx="1305284" cy="1847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Human </a:t>
          </a:r>
          <a:r>
            <a:rPr lang="en-US" sz="1500" kern="1200" dirty="0" smtClean="0"/>
            <a:t>Activities </a:t>
          </a:r>
          <a:r>
            <a:rPr lang="en-US" sz="1500" kern="1200" dirty="0" smtClean="0"/>
            <a:t>(driving cars, raising livestock, burning fuel for industry, etc.)</a:t>
          </a:r>
          <a:endParaRPr lang="en-US" sz="1500" kern="1200" dirty="0"/>
        </a:p>
      </dsp:txBody>
      <dsp:txXfrm>
        <a:off x="4210" y="1324638"/>
        <a:ext cx="1305284" cy="1847793"/>
      </dsp:txXfrm>
    </dsp:sp>
    <dsp:sp modelId="{AFD74F85-40DF-A349-A847-739434D94954}">
      <dsp:nvSpPr>
        <dsp:cNvPr id="0" name=""/>
        <dsp:cNvSpPr/>
      </dsp:nvSpPr>
      <dsp:spPr>
        <a:xfrm>
          <a:off x="1440023" y="2086679"/>
          <a:ext cx="276720" cy="3237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440023" y="2086679"/>
        <a:ext cx="276720" cy="323710"/>
      </dsp:txXfrm>
    </dsp:sp>
    <dsp:sp modelId="{3C462794-ACDE-FA4C-A62A-39A726D4784E}">
      <dsp:nvSpPr>
        <dsp:cNvPr id="0" name=""/>
        <dsp:cNvSpPr/>
      </dsp:nvSpPr>
      <dsp:spPr>
        <a:xfrm>
          <a:off x="1831609" y="1324638"/>
          <a:ext cx="1305284" cy="1847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Increase in  greenhouse gases leads </a:t>
          </a:r>
          <a:r>
            <a:rPr lang="en-US" sz="1500" kern="1200" dirty="0" smtClean="0"/>
            <a:t>to</a:t>
          </a:r>
          <a:r>
            <a:rPr lang="en-US" sz="1500" kern="1200" dirty="0" smtClean="0"/>
            <a:t> increased greenhouse effect</a:t>
          </a:r>
          <a:endParaRPr lang="en-US" sz="1500" kern="1200" dirty="0"/>
        </a:p>
      </dsp:txBody>
      <dsp:txXfrm>
        <a:off x="1831609" y="1324638"/>
        <a:ext cx="1305284" cy="1847793"/>
      </dsp:txXfrm>
    </dsp:sp>
    <dsp:sp modelId="{A6D788A6-95F1-2241-987C-0CEF97C117F5}">
      <dsp:nvSpPr>
        <dsp:cNvPr id="0" name=""/>
        <dsp:cNvSpPr/>
      </dsp:nvSpPr>
      <dsp:spPr>
        <a:xfrm>
          <a:off x="3267422" y="2086679"/>
          <a:ext cx="276720" cy="3237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267422" y="2086679"/>
        <a:ext cx="276720" cy="323710"/>
      </dsp:txXfrm>
    </dsp:sp>
    <dsp:sp modelId="{54B1B22E-3CD7-EB48-9FDC-3E1504692DB7}">
      <dsp:nvSpPr>
        <dsp:cNvPr id="0" name=""/>
        <dsp:cNvSpPr/>
      </dsp:nvSpPr>
      <dsp:spPr>
        <a:xfrm>
          <a:off x="3659007" y="1324638"/>
          <a:ext cx="1305284" cy="1847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3659007" y="1324638"/>
        <a:ext cx="1305284" cy="1847793"/>
      </dsp:txXfrm>
    </dsp:sp>
    <dsp:sp modelId="{0F032840-8E6F-704B-90F8-B3AC2D772603}">
      <dsp:nvSpPr>
        <dsp:cNvPr id="0" name=""/>
        <dsp:cNvSpPr/>
      </dsp:nvSpPr>
      <dsp:spPr>
        <a:xfrm>
          <a:off x="5094820" y="2086679"/>
          <a:ext cx="276720" cy="3237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094820" y="2086679"/>
        <a:ext cx="276720" cy="323710"/>
      </dsp:txXfrm>
    </dsp:sp>
    <dsp:sp modelId="{A4A8997E-32F3-144E-89C0-907E4F9D2557}">
      <dsp:nvSpPr>
        <dsp:cNvPr id="0" name=""/>
        <dsp:cNvSpPr/>
      </dsp:nvSpPr>
      <dsp:spPr>
        <a:xfrm>
          <a:off x="5486406" y="1324638"/>
          <a:ext cx="1305284" cy="1847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5486406" y="1324638"/>
        <a:ext cx="1305284" cy="1847793"/>
      </dsp:txXfrm>
    </dsp:sp>
    <dsp:sp modelId="{9508E00D-8E65-4941-9870-6BCFF5B53A0B}">
      <dsp:nvSpPr>
        <dsp:cNvPr id="0" name=""/>
        <dsp:cNvSpPr/>
      </dsp:nvSpPr>
      <dsp:spPr>
        <a:xfrm>
          <a:off x="6922219" y="2086679"/>
          <a:ext cx="276720" cy="3237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6922219" y="2086679"/>
        <a:ext cx="276720" cy="323710"/>
      </dsp:txXfrm>
    </dsp:sp>
    <dsp:sp modelId="{577D7CF0-7CA2-634A-A0BF-82F03BA82A32}">
      <dsp:nvSpPr>
        <dsp:cNvPr id="0" name=""/>
        <dsp:cNvSpPr/>
      </dsp:nvSpPr>
      <dsp:spPr>
        <a:xfrm>
          <a:off x="7313804" y="1324638"/>
          <a:ext cx="1305284" cy="1847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7313804" y="1324638"/>
        <a:ext cx="1305284" cy="184779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2CAD5AF-07D6-B748-B594-08076BB8F7AB}">
      <dsp:nvSpPr>
        <dsp:cNvPr id="0" name=""/>
        <dsp:cNvSpPr/>
      </dsp:nvSpPr>
      <dsp:spPr>
        <a:xfrm>
          <a:off x="4210" y="1324638"/>
          <a:ext cx="1305284" cy="1847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Human </a:t>
          </a:r>
          <a:r>
            <a:rPr lang="en-US" sz="1500" kern="1200" dirty="0" smtClean="0"/>
            <a:t>Activities </a:t>
          </a:r>
          <a:r>
            <a:rPr lang="en-US" sz="1500" kern="1200" dirty="0" smtClean="0"/>
            <a:t>(driving cars, raising livestock, burning fuel for industry, etc.)</a:t>
          </a:r>
          <a:endParaRPr lang="en-US" sz="1500" kern="1200" dirty="0"/>
        </a:p>
      </dsp:txBody>
      <dsp:txXfrm>
        <a:off x="4210" y="1324638"/>
        <a:ext cx="1305284" cy="1847793"/>
      </dsp:txXfrm>
    </dsp:sp>
    <dsp:sp modelId="{AFD74F85-40DF-A349-A847-739434D94954}">
      <dsp:nvSpPr>
        <dsp:cNvPr id="0" name=""/>
        <dsp:cNvSpPr/>
      </dsp:nvSpPr>
      <dsp:spPr>
        <a:xfrm>
          <a:off x="1440023" y="2086679"/>
          <a:ext cx="276720" cy="3237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440023" y="2086679"/>
        <a:ext cx="276720" cy="323710"/>
      </dsp:txXfrm>
    </dsp:sp>
    <dsp:sp modelId="{3C462794-ACDE-FA4C-A62A-39A726D4784E}">
      <dsp:nvSpPr>
        <dsp:cNvPr id="0" name=""/>
        <dsp:cNvSpPr/>
      </dsp:nvSpPr>
      <dsp:spPr>
        <a:xfrm>
          <a:off x="1831609" y="1324638"/>
          <a:ext cx="1305284" cy="1847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Increase in greenhouse gases leads </a:t>
          </a:r>
          <a:r>
            <a:rPr lang="en-US" sz="1500" kern="1200" dirty="0" smtClean="0"/>
            <a:t>to</a:t>
          </a:r>
          <a:r>
            <a:rPr lang="en-US" sz="1500" kern="1200" dirty="0" smtClean="0"/>
            <a:t> increased greenhouse effect</a:t>
          </a:r>
          <a:endParaRPr lang="en-US" sz="1500" kern="1200" dirty="0" smtClean="0"/>
        </a:p>
      </dsp:txBody>
      <dsp:txXfrm>
        <a:off x="1831609" y="1324638"/>
        <a:ext cx="1305284" cy="1847793"/>
      </dsp:txXfrm>
    </dsp:sp>
    <dsp:sp modelId="{A6D788A6-95F1-2241-987C-0CEF97C117F5}">
      <dsp:nvSpPr>
        <dsp:cNvPr id="0" name=""/>
        <dsp:cNvSpPr/>
      </dsp:nvSpPr>
      <dsp:spPr>
        <a:xfrm>
          <a:off x="3267422" y="2086679"/>
          <a:ext cx="276720" cy="3237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3267422" y="2086679"/>
        <a:ext cx="276720" cy="323710"/>
      </dsp:txXfrm>
    </dsp:sp>
    <dsp:sp modelId="{54B1B22E-3CD7-EB48-9FDC-3E1504692DB7}">
      <dsp:nvSpPr>
        <dsp:cNvPr id="0" name=""/>
        <dsp:cNvSpPr/>
      </dsp:nvSpPr>
      <dsp:spPr>
        <a:xfrm>
          <a:off x="3659007" y="1324638"/>
          <a:ext cx="1305284" cy="1847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Increase in average global temperature</a:t>
          </a:r>
          <a:endParaRPr lang="en-US" sz="1500" kern="1200" dirty="0"/>
        </a:p>
      </dsp:txBody>
      <dsp:txXfrm>
        <a:off x="3659007" y="1324638"/>
        <a:ext cx="1305284" cy="1847793"/>
      </dsp:txXfrm>
    </dsp:sp>
    <dsp:sp modelId="{0F032840-8E6F-704B-90F8-B3AC2D772603}">
      <dsp:nvSpPr>
        <dsp:cNvPr id="0" name=""/>
        <dsp:cNvSpPr/>
      </dsp:nvSpPr>
      <dsp:spPr>
        <a:xfrm>
          <a:off x="5094820" y="2086679"/>
          <a:ext cx="276720" cy="3237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5094820" y="2086679"/>
        <a:ext cx="276720" cy="323710"/>
      </dsp:txXfrm>
    </dsp:sp>
    <dsp:sp modelId="{A4A8997E-32F3-144E-89C0-907E4F9D2557}">
      <dsp:nvSpPr>
        <dsp:cNvPr id="0" name=""/>
        <dsp:cNvSpPr/>
      </dsp:nvSpPr>
      <dsp:spPr>
        <a:xfrm>
          <a:off x="5486406" y="1324638"/>
          <a:ext cx="1305284" cy="1847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Polar ice melt</a:t>
          </a:r>
          <a:endParaRPr lang="en-US" sz="1500" kern="1200" dirty="0"/>
        </a:p>
      </dsp:txBody>
      <dsp:txXfrm>
        <a:off x="5486406" y="1324638"/>
        <a:ext cx="1305284" cy="1847793"/>
      </dsp:txXfrm>
    </dsp:sp>
    <dsp:sp modelId="{9508E00D-8E65-4941-9870-6BCFF5B53A0B}">
      <dsp:nvSpPr>
        <dsp:cNvPr id="0" name=""/>
        <dsp:cNvSpPr/>
      </dsp:nvSpPr>
      <dsp:spPr>
        <a:xfrm>
          <a:off x="6922219" y="2086679"/>
          <a:ext cx="276720" cy="32371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6922219" y="2086679"/>
        <a:ext cx="276720" cy="323710"/>
      </dsp:txXfrm>
    </dsp:sp>
    <dsp:sp modelId="{577D7CF0-7CA2-634A-A0BF-82F03BA82A32}">
      <dsp:nvSpPr>
        <dsp:cNvPr id="0" name=""/>
        <dsp:cNvSpPr/>
      </dsp:nvSpPr>
      <dsp:spPr>
        <a:xfrm>
          <a:off x="7313804" y="1324638"/>
          <a:ext cx="1305284" cy="18477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Coastal flooding and loss of homes</a:t>
          </a:r>
          <a:endParaRPr lang="en-US" sz="1500" kern="1200" dirty="0"/>
        </a:p>
      </dsp:txBody>
      <dsp:txXfrm>
        <a:off x="7313804" y="1324638"/>
        <a:ext cx="1305284" cy="18477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D8EC9-E0E0-B849-AB03-4819F8826A46}" type="datetimeFigureOut">
              <a:rPr lang="en-US" smtClean="0"/>
              <a:pPr/>
              <a:t>5/11/17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C0A73-46B6-1A4E-8030-5DE0D4D6DB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2D475-20DB-F744-B7C3-CEAE4B9C6A4D}" type="datetimeFigureOut">
              <a:rPr lang="en-US" smtClean="0"/>
              <a:pPr/>
              <a:t>5/11/17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2AEF0-1A53-9246-A88C-0397E118A0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2AEF0-1A53-9246-A88C-0397E118A00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2AEF0-1A53-9246-A88C-0397E118A00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ENERG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MAT-pptcov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76630"/>
            <a:ext cx="8229600" cy="5157470"/>
          </a:xfrm>
        </p:spPr>
        <p:txBody>
          <a:bodyPr/>
          <a:lstStyle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 smtClean="0"/>
              <a:t>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308734" y="184069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Storied</a:t>
            </a:r>
            <a:r>
              <a:rPr lang="en-US" baseline="0" dirty="0" smtClean="0">
                <a:solidFill>
                  <a:schemeClr val="bg1"/>
                </a:solidFill>
              </a:rPr>
              <a:t> Life</a:t>
            </a:r>
            <a:r>
              <a:rPr lang="en-US" dirty="0" smtClean="0">
                <a:solidFill>
                  <a:schemeClr val="bg1"/>
                </a:solidFill>
              </a:rPr>
              <a:t> and Human Traits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4_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imate Change_Adden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1274"/>
            <a:ext cx="9140826" cy="680402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6388100" y="165100"/>
            <a:ext cx="2752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Climate Change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54000" y="190501"/>
            <a:ext cx="59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Optional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Addendum: Weather and Climate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5_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388100" y="165100"/>
            <a:ext cx="2752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Climate Change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54000" y="190501"/>
            <a:ext cx="596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Optional</a:t>
            </a:r>
            <a:r>
              <a:rPr lang="en-US" sz="2400" baseline="0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Addendum: Weather and Climate 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7" name="Picture 6" descr="Climate Change_Task3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945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333500" y="150455"/>
            <a:ext cx="7581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FF"/>
                </a:solidFill>
              </a:rPr>
              <a:t>The Effects of Climate Change</a:t>
            </a:r>
            <a:r>
              <a:rPr lang="en-US" sz="2200" baseline="0" dirty="0" smtClean="0">
                <a:solidFill>
                  <a:srgbClr val="FFFFFF"/>
                </a:solidFill>
              </a:rPr>
              <a:t> on Humans and the Environment</a:t>
            </a:r>
            <a:endParaRPr lang="en-US" sz="2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8" r:id="rId3"/>
    <p:sldLayoutId id="2147483659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3200" b="1" kern="1200">
          <a:solidFill>
            <a:srgbClr val="CC0033"/>
          </a:solidFill>
          <a:latin typeface="+mn-lt"/>
          <a:ea typeface="+mn-ea"/>
          <a:cs typeface="+mn-cs"/>
        </a:defRPr>
      </a:lvl1pPr>
      <a:lvl2pPr marL="971550" indent="-51435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0000"/>
        </a:buClr>
        <a:buFont typeface="Arial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0000"/>
        </a:buClr>
        <a:buFont typeface="Lucida Grande"/>
        <a:buChar char="-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15.pdf"/><Relationship Id="rId8" Type="http://schemas.openxmlformats.org/officeDocument/2006/relationships/image" Target="../media/image16.png"/><Relationship Id="rId9" Type="http://schemas.openxmlformats.org/officeDocument/2006/relationships/image" Target="../media/image17.pdf"/><Relationship Id="rId10" Type="http://schemas.openxmlformats.org/officeDocument/2006/relationships/image" Target="../media/image18.png"/><Relationship Id="rId11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df"/><Relationship Id="rId12" Type="http://schemas.openxmlformats.org/officeDocument/2006/relationships/image" Target="../media/image22.png"/><Relationship Id="rId13" Type="http://schemas.openxmlformats.org/officeDocument/2006/relationships/image" Target="../media/image23.pdf"/><Relationship Id="rId14" Type="http://schemas.openxmlformats.org/officeDocument/2006/relationships/image" Target="../media/image24.png"/><Relationship Id="rId15" Type="http://schemas.openxmlformats.org/officeDocument/2006/relationships/image" Target="../media/image25.pdf"/><Relationship Id="rId16" Type="http://schemas.openxmlformats.org/officeDocument/2006/relationships/image" Target="../media/image26.png"/><Relationship Id="rId17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3.xml"/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15.pdf"/><Relationship Id="rId8" Type="http://schemas.openxmlformats.org/officeDocument/2006/relationships/image" Target="../media/image16.png"/><Relationship Id="rId9" Type="http://schemas.openxmlformats.org/officeDocument/2006/relationships/image" Target="../media/image17.pdf"/><Relationship Id="rId10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5.pdf"/><Relationship Id="rId8" Type="http://schemas.openxmlformats.org/officeDocument/2006/relationships/image" Target="../media/image16.png"/><Relationship Id="rId9" Type="http://schemas.openxmlformats.org/officeDocument/2006/relationships/image" Target="../media/image17.pdf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>
          <a:xfrm>
            <a:off x="114300" y="889000"/>
            <a:ext cx="8229600" cy="5157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3200" b="1" dirty="0" smtClean="0">
                <a:solidFill>
                  <a:srgbClr val="CC0033"/>
                </a:solidFill>
              </a:rPr>
              <a:t>Causes and Effects of Climate Change</a:t>
            </a:r>
            <a:endParaRPr lang="en-US" sz="3200" b="1" dirty="0">
              <a:solidFill>
                <a:srgbClr val="CC0033"/>
              </a:solidFill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10804665" y="1675641"/>
          <a:ext cx="8623300" cy="449707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2650853" y="1940197"/>
            <a:ext cx="1255353" cy="101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rcRect b="19073"/>
              <a:stretch>
                <a:fillRect/>
              </a:stretch>
            </p:blipFill>
          </mc:Choice>
          <mc:Fallback>
            <p:blipFill>
              <a:blip r:embed="rId10"/>
              <a:srcRect b="19073"/>
              <a:stretch>
                <a:fillRect/>
              </a:stretch>
            </p:blipFill>
          </mc:Fallback>
        </mc:AlternateContent>
        <p:spPr>
          <a:xfrm>
            <a:off x="10804665" y="1922559"/>
            <a:ext cx="1286048" cy="1040766"/>
          </a:xfrm>
          <a:prstGeom prst="rect">
            <a:avLst/>
          </a:prstGeom>
        </p:spPr>
      </p:pic>
      <p:pic>
        <p:nvPicPr>
          <p:cNvPr id="12" name="Picture 11" descr="CC_Task3_slide10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694" y="1771157"/>
            <a:ext cx="8588645" cy="32028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40524" y="4826687"/>
            <a:ext cx="1341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(Effect on Nature)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40989" y="4826687"/>
            <a:ext cx="1356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(Effect on Humans)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>
          <a:xfrm>
            <a:off x="114300" y="889000"/>
            <a:ext cx="8229600" cy="5157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3200" b="1" dirty="0" smtClean="0">
                <a:solidFill>
                  <a:srgbClr val="CC0033"/>
                </a:solidFill>
              </a:rPr>
              <a:t>Causes and Effects of Climate Change</a:t>
            </a:r>
            <a:endParaRPr lang="en-US" sz="3200" b="1" dirty="0">
              <a:solidFill>
                <a:srgbClr val="CC0033"/>
              </a:solidFill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10663223" y="1549400"/>
          <a:ext cx="8623300" cy="449707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2455511" y="1811831"/>
            <a:ext cx="1385454" cy="101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rcRect b="19073"/>
              <a:stretch>
                <a:fillRect/>
              </a:stretch>
            </p:blipFill>
          </mc:Choice>
          <mc:Fallback>
            <p:blipFill>
              <a:blip r:embed="rId10"/>
              <a:srcRect b="19073"/>
              <a:stretch>
                <a:fillRect/>
              </a:stretch>
            </p:blipFill>
          </mc:Fallback>
        </mc:AlternateContent>
        <p:spPr>
          <a:xfrm>
            <a:off x="10663223" y="1787065"/>
            <a:ext cx="1286048" cy="1040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1"/>
              <a:srcRect b="16689"/>
              <a:stretch>
                <a:fillRect/>
              </a:stretch>
            </p:blipFill>
          </mc:Choice>
          <mc:Fallback>
            <p:blipFill>
              <a:blip r:embed="rId12"/>
              <a:srcRect b="16689"/>
              <a:stretch>
                <a:fillRect/>
              </a:stretch>
            </p:blipFill>
          </mc:Fallback>
        </mc:AlternateContent>
        <p:spPr>
          <a:xfrm>
            <a:off x="14339873" y="1785038"/>
            <a:ext cx="1270000" cy="1058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3"/>
              <a:srcRect b="26225"/>
              <a:stretch>
                <a:fillRect/>
              </a:stretch>
            </p:blipFill>
          </mc:Choice>
          <mc:Fallback>
            <p:blipFill>
              <a:blip r:embed="rId14"/>
              <a:srcRect b="26225"/>
              <a:stretch>
                <a:fillRect/>
              </a:stretch>
            </p:blipFill>
          </mc:Fallback>
        </mc:AlternateContent>
        <p:spPr>
          <a:xfrm>
            <a:off x="16117555" y="1814319"/>
            <a:ext cx="1383983" cy="10210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5"/>
              <a:srcRect b="23841"/>
              <a:stretch>
                <a:fillRect/>
              </a:stretch>
            </p:blipFill>
          </mc:Choice>
          <mc:Fallback>
            <p:blipFill>
              <a:blip r:embed="rId16"/>
              <a:srcRect b="23841"/>
              <a:stretch>
                <a:fillRect/>
              </a:stretch>
            </p:blipFill>
          </mc:Fallback>
        </mc:AlternateContent>
        <p:spPr>
          <a:xfrm>
            <a:off x="17965723" y="1831957"/>
            <a:ext cx="1320800" cy="1005917"/>
          </a:xfrm>
          <a:prstGeom prst="rect">
            <a:avLst/>
          </a:prstGeom>
        </p:spPr>
      </p:pic>
      <p:pic>
        <p:nvPicPr>
          <p:cNvPr id="15" name="Picture 14" descr="CC_Task3_Slide11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4007" y="1943780"/>
            <a:ext cx="8435074" cy="30928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87605" y="4906959"/>
            <a:ext cx="1341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(Effect on Nature)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36400" y="4915778"/>
            <a:ext cx="1557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(Effect on Humans)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Stock-174525514.jpg"/>
          <p:cNvPicPr>
            <a:picLocks noChangeAspect="1"/>
          </p:cNvPicPr>
          <p:nvPr/>
        </p:nvPicPr>
        <p:blipFill>
          <a:blip r:embed="rId2"/>
          <a:srcRect b="26252"/>
          <a:stretch>
            <a:fillRect/>
          </a:stretch>
        </p:blipFill>
        <p:spPr>
          <a:xfrm>
            <a:off x="0" y="880070"/>
            <a:ext cx="9155818" cy="53173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SGS_map copy.jpg"/>
          <p:cNvPicPr>
            <a:picLocks noChangeAspect="1"/>
          </p:cNvPicPr>
          <p:nvPr/>
        </p:nvPicPr>
        <p:blipFill>
          <a:blip r:embed="rId3"/>
          <a:srcRect b="5004"/>
          <a:stretch>
            <a:fillRect/>
          </a:stretch>
        </p:blipFill>
        <p:spPr>
          <a:xfrm>
            <a:off x="584200" y="1601788"/>
            <a:ext cx="8051800" cy="4364827"/>
          </a:xfrm>
          <a:prstGeom prst="rect">
            <a:avLst/>
          </a:prstGeom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114300" y="889000"/>
            <a:ext cx="8229600" cy="5157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Sea Level Rise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7966" y="5931054"/>
            <a:ext cx="7780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0000"/>
                </a:solidFill>
              </a:rPr>
              <a:t>Credit: USGS</a:t>
            </a:r>
            <a:endParaRPr lang="en-US" sz="9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>
          <a:xfrm>
            <a:off x="114300" y="889000"/>
            <a:ext cx="8229600" cy="5157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Melting Glaciers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9201" y="5979245"/>
            <a:ext cx="4642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</a:rPr>
              <a:t>     </a:t>
            </a:r>
            <a:r>
              <a:rPr lang="en-US" sz="900" dirty="0" smtClean="0">
                <a:solidFill>
                  <a:srgbClr val="000000"/>
                </a:solidFill>
              </a:rPr>
              <a:t>Credit: NOAA</a:t>
            </a:r>
            <a:endParaRPr lang="en-US" sz="900" dirty="0">
              <a:solidFill>
                <a:srgbClr val="000000"/>
              </a:solidFill>
            </a:endParaRPr>
          </a:p>
        </p:txBody>
      </p:sp>
      <p:pic>
        <p:nvPicPr>
          <p:cNvPr id="7" name="Picture 6" descr="dp_JacksonBklft_1914_Stebinger_16x6 credit_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0" y="1549308"/>
            <a:ext cx="5916572" cy="2212552"/>
          </a:xfrm>
          <a:prstGeom prst="rect">
            <a:avLst/>
          </a:prstGeom>
        </p:spPr>
      </p:pic>
      <p:pic>
        <p:nvPicPr>
          <p:cNvPr id="8" name="Picture 7" descr="BlackJack_Pan090209_LMcKeon(16x6)_credit_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0" y="3834335"/>
            <a:ext cx="5905499" cy="2208410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635000" y="1892300"/>
            <a:ext cx="2184400" cy="1282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1914 </a:t>
            </a:r>
            <a:endParaRPr lang="en-US" sz="4400" dirty="0"/>
          </a:p>
        </p:txBody>
      </p:sp>
      <p:sp>
        <p:nvSpPr>
          <p:cNvPr id="14" name="Right Arrow 13"/>
          <p:cNvSpPr/>
          <p:nvPr/>
        </p:nvSpPr>
        <p:spPr>
          <a:xfrm>
            <a:off x="647700" y="4330700"/>
            <a:ext cx="2184400" cy="1282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/>
              <a:t>2008</a:t>
            </a:r>
            <a:endParaRPr lang="en-US" sz="4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>
          <a:xfrm>
            <a:off x="114300" y="889000"/>
            <a:ext cx="8229600" cy="5157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Wildfires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7475" y="3977608"/>
            <a:ext cx="31559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00000"/>
                </a:solidFill>
              </a:rPr>
              <a:t>Credit: USFWS</a:t>
            </a:r>
            <a:endParaRPr lang="en-US" sz="1000" dirty="0">
              <a:solidFill>
                <a:srgbClr val="000000"/>
              </a:solidFill>
            </a:endParaRPr>
          </a:p>
        </p:txBody>
      </p:sp>
      <p:pic>
        <p:nvPicPr>
          <p:cNvPr id="12" name="Picture 11" descr="iStock-5020753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633770"/>
            <a:ext cx="6733350" cy="4488900"/>
          </a:xfrm>
          <a:prstGeom prst="rect">
            <a:avLst/>
          </a:prstGeom>
        </p:spPr>
      </p:pic>
      <p:pic>
        <p:nvPicPr>
          <p:cNvPr id="15" name="Picture 14" descr="Fire_crews_protect_community_from_Jamacha_fi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475" y="1633770"/>
            <a:ext cx="3155950" cy="2347719"/>
          </a:xfrm>
          <a:prstGeom prst="rect">
            <a:avLst/>
          </a:prstGeom>
          <a:ln w="88900">
            <a:solidFill>
              <a:schemeClr val="bg1"/>
            </a:solidFill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>
          <a:xfrm>
            <a:off x="114300" y="889000"/>
            <a:ext cx="8229600" cy="5157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Effects on Animals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16" descr="barkbee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1" y="1601471"/>
            <a:ext cx="6788149" cy="3958104"/>
          </a:xfrm>
          <a:prstGeom prst="rect">
            <a:avLst/>
          </a:prstGeom>
        </p:spPr>
      </p:pic>
      <p:sp>
        <p:nvSpPr>
          <p:cNvPr id="18" name="Up Arrow Callout 17"/>
          <p:cNvSpPr/>
          <p:nvPr/>
        </p:nvSpPr>
        <p:spPr>
          <a:xfrm>
            <a:off x="1200151" y="5359400"/>
            <a:ext cx="2393949" cy="673100"/>
          </a:xfrm>
          <a:prstGeom prst="up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bark beetle destruction</a:t>
            </a:r>
            <a:endParaRPr lang="en-US" dirty="0"/>
          </a:p>
        </p:txBody>
      </p:sp>
      <p:sp>
        <p:nvSpPr>
          <p:cNvPr id="19" name="Up Arrow Callout 18"/>
          <p:cNvSpPr/>
          <p:nvPr/>
        </p:nvSpPr>
        <p:spPr>
          <a:xfrm>
            <a:off x="3765550" y="5559575"/>
            <a:ext cx="1841500" cy="673100"/>
          </a:xfrm>
          <a:prstGeom prst="up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bark beetles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>
          <a:xfrm>
            <a:off x="114300" y="889000"/>
            <a:ext cx="8229600" cy="5157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Extreme Weather Events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6078" y="6050359"/>
            <a:ext cx="19867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>
                <a:solidFill>
                  <a:srgbClr val="000000"/>
                </a:solidFill>
              </a:rPr>
              <a:t>Credit: NOAA NCDC / CICS-NC </a:t>
            </a:r>
            <a:endParaRPr lang="en-US" sz="900" dirty="0">
              <a:solidFill>
                <a:srgbClr val="000000"/>
              </a:solidFill>
            </a:endParaRPr>
          </a:p>
        </p:txBody>
      </p:sp>
      <p:pic>
        <p:nvPicPr>
          <p:cNvPr id="7" name="Picture 6" descr="CS_seasonal_precip_projections_A2_V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574800"/>
            <a:ext cx="3494617" cy="4572000"/>
          </a:xfrm>
          <a:prstGeom prst="rect">
            <a:avLst/>
          </a:prstGeom>
        </p:spPr>
      </p:pic>
      <p:pic>
        <p:nvPicPr>
          <p:cNvPr id="9" name="Picture 8" descr="CS_regional_uncertainty_V4 cop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917" y="2286000"/>
            <a:ext cx="2644927" cy="3225800"/>
          </a:xfrm>
          <a:prstGeom prst="rect">
            <a:avLst/>
          </a:prstGeom>
        </p:spPr>
      </p:pic>
      <p:pic>
        <p:nvPicPr>
          <p:cNvPr id="11" name="Picture 10" descr="CS_projected_temperature_change_sres_V7 copy.png"/>
          <p:cNvPicPr>
            <a:picLocks noChangeAspect="1"/>
          </p:cNvPicPr>
          <p:nvPr/>
        </p:nvPicPr>
        <p:blipFill>
          <a:blip r:embed="rId4"/>
          <a:srcRect l="3686" r="7371"/>
          <a:stretch>
            <a:fillRect/>
          </a:stretch>
        </p:blipFill>
        <p:spPr>
          <a:xfrm>
            <a:off x="6503727" y="1846914"/>
            <a:ext cx="2360873" cy="42415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>
          <a:xfrm>
            <a:off x="114300" y="889000"/>
            <a:ext cx="8229600" cy="5157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3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Food Production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003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Task3 food production gra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89" y="1604963"/>
            <a:ext cx="8584855" cy="427513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 txBox="1">
            <a:spLocks/>
          </p:cNvSpPr>
          <p:nvPr/>
        </p:nvSpPr>
        <p:spPr>
          <a:xfrm>
            <a:off x="114300" y="889000"/>
            <a:ext cx="8229600" cy="5157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3200" b="1" dirty="0" smtClean="0">
                <a:solidFill>
                  <a:srgbClr val="CC0033"/>
                </a:solidFill>
              </a:rPr>
              <a:t>Causes of Climate Change</a:t>
            </a:r>
            <a:endParaRPr lang="en-US" sz="3200" b="1" dirty="0">
              <a:solidFill>
                <a:srgbClr val="CC0033"/>
              </a:solidFill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10500998" y="2006600"/>
          <a:ext cx="8623300" cy="449707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3722035" y="1918334"/>
            <a:ext cx="2181226" cy="1599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9"/>
              <a:srcRect b="19073"/>
              <a:stretch>
                <a:fillRect/>
              </a:stretch>
            </p:blipFill>
          </mc:Choice>
          <mc:Fallback>
            <p:blipFill>
              <a:blip r:embed="rId10"/>
              <a:srcRect b="19073"/>
              <a:stretch>
                <a:fillRect/>
              </a:stretch>
            </p:blipFill>
          </mc:Fallback>
        </mc:AlternateContent>
        <p:spPr>
          <a:xfrm>
            <a:off x="10539098" y="1765934"/>
            <a:ext cx="2184400" cy="1767780"/>
          </a:xfrm>
          <a:prstGeom prst="rect">
            <a:avLst/>
          </a:prstGeom>
        </p:spPr>
      </p:pic>
      <p:pic>
        <p:nvPicPr>
          <p:cNvPr id="9" name="Picture 8" descr="CC_Task3_Slide9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600" y="1881188"/>
            <a:ext cx="8625833" cy="345632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990000"/>
      </a:dk1>
      <a:lt1>
        <a:sysClr val="window" lastClr="FFFFFF"/>
      </a:lt1>
      <a:dk2>
        <a:srgbClr val="CCCCCC"/>
      </a:dk2>
      <a:lt2>
        <a:srgbClr val="E5E5D3"/>
      </a:lt2>
      <a:accent1>
        <a:srgbClr val="993232"/>
      </a:accent1>
      <a:accent2>
        <a:srgbClr val="9B6C34"/>
      </a:accent2>
      <a:accent3>
        <a:srgbClr val="736C5D"/>
      </a:accent3>
      <a:accent4>
        <a:srgbClr val="C9972B"/>
      </a:accent4>
      <a:accent5>
        <a:srgbClr val="C95F2B"/>
      </a:accent5>
      <a:accent6>
        <a:srgbClr val="8F7A05"/>
      </a:accent6>
      <a:hlink>
        <a:srgbClr val="933926"/>
      </a:hlink>
      <a:folHlink>
        <a:srgbClr val="91601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4185</TotalTime>
  <Words>169</Words>
  <Application>Microsoft Macintosh PowerPoint</Application>
  <PresentationFormat>On-screen Show (4:3)</PresentationFormat>
  <Paragraphs>32</Paragraphs>
  <Slides>11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Learning in Motion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Joan Rossi</dc:creator>
  <cp:lastModifiedBy>Joan Rossi</cp:lastModifiedBy>
  <cp:revision>55</cp:revision>
  <dcterms:created xsi:type="dcterms:W3CDTF">2017-05-11T23:47:39Z</dcterms:created>
  <dcterms:modified xsi:type="dcterms:W3CDTF">2017-05-12T00:00:05Z</dcterms:modified>
</cp:coreProperties>
</file>